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07:12.11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46546B4-9992-4CAC-A9A7-80253FE3ED84}" emma:medium="tactile" emma:mode="ink">
          <msink:context xmlns:msink="http://schemas.microsoft.com/ink/2010/main" type="inkDrawing" rotatedBoundingBox="3915,17929 8244,17774 8247,17836 3917,17990" semanticType="underline" shapeName="Other">
            <msink:sourceLink direction="with" ref="{1B831318-C5DA-451A-B7F0-1EE3524BBCED}"/>
          </msink:context>
        </emma:interpretation>
      </emma:emma>
    </inkml:annotationXML>
    <inkml:trace contextRef="#ctx0" brushRef="#br0">303 175 6,'-16'-3'0,"1"-1"108,0 4-37,-2-3-8,0-3-2,0 6 20,0-3-12,1 3-11,3 0 3,-1 0-15,-2 0-7,-2 0 3,0 0-14,3 2-6,-4-1 1,3 5-1,3-3-2,3 3 2,1-1-3,5 0-2,-1-1-2,2-2-4,3 6-2,0-8-1,0 1 4,0 1-5,0-1 1,0 2 1,0 0-3,5-2-3,8-1 8,5 0-1,6 0 1,7-2 3,-2-6-2,7 4-5,-4-3-2,2 3 5,-2-1-6,-1 5 5,1-1-5,1 1 2,-1 0-1,2 0 2,0 0 1,3 0-2,2 0-1,5 0-3,7 0 0,6-3-2,5-4 0,7-1 2,2 2 0,4-1-3,1-1 2,0-1 2,0 5-4,0-1 2,1 3 6,4 2-2,-3 0-1,6 0-1,3 0-5,4 1 4,6 2 0,7 0-3,1-3 0,6 0 1,-2-7 0,2 0 0,-1 3 0,4-4 0,1 5 1,-1-1 4,-4 1 0,-6 2 4,-5-1-5,-6-1-4,-2 3 0,-4-2 2,1 2-2,1 0 0,-5 0 4,3-1-4,-6-10 0,2 2 2,-7 0-3,-2-4 2,-8 3 0,1-1-1,-20 2 0,-15 4 3,-13 3-5,-17 0 0,0 2 3,-2 0-2,0 0 2,-5 6-2,-3-3-11,0 5 6,-2 0-19,3 0-31,-1-3-20,2 0-52,1-5-82,-5 0-28,-1-6-47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05:32.53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AB22AB6A-2907-4608-A1AF-FA5346000E9A}" emma:medium="tactile" emma:mode="ink">
          <msink:context xmlns:msink="http://schemas.microsoft.com/ink/2010/main" type="writingRegion" rotatedBoundingBox="17794,6937 23735,6740 23919,12285 17978,12482"/>
        </emma:interpretation>
      </emma:emma>
    </inkml:annotationXML>
    <inkml:traceGroup>
      <inkml:annotationXML>
        <emma:emma xmlns:emma="http://www.w3.org/2003/04/emma" version="1.0">
          <emma:interpretation id="{412C0CF1-3679-4CA1-923C-3B0C3190C531}" emma:medium="tactile" emma:mode="ink">
            <msink:context xmlns:msink="http://schemas.microsoft.com/ink/2010/main" type="paragraph" rotatedBoundingBox="18134,6926 23735,6740 23812,9069 18211,92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BAC21AA-2E79-47CF-B474-E05F647E05F3}" emma:medium="tactile" emma:mode="ink">
              <msink:context xmlns:msink="http://schemas.microsoft.com/ink/2010/main" type="line" rotatedBoundingBox="18134,6926 23735,6740 23770,7782 18169,7968"/>
            </emma:interpretation>
          </emma:emma>
        </inkml:annotationXML>
        <inkml:traceGroup>
          <inkml:annotationXML>
            <emma:emma xmlns:emma="http://www.w3.org/2003/04/emma" version="1.0">
              <emma:interpretation id="{A7FCA7C7-F853-4407-B5BA-D88113E91D07}" emma:medium="tactile" emma:mode="ink">
                <msink:context xmlns:msink="http://schemas.microsoft.com/ink/2010/main" type="inkWord" rotatedBoundingBox="18134,6926 23735,6740 23770,7782 18169,7968"/>
              </emma:interpretation>
              <emma:one-of disjunction-type="recognition" id="oneOf0">
                <emma:interpretation id="interp0" emma:lang="en-US" emma:confidence="1">
                  <emma:literal>cascade</emma:literal>
                </emma:interpretation>
                <emma:interpretation id="interp1" emma:lang="en-US" emma:confidence="0">
                  <emma:literal>cascad e</emma:literal>
                </emma:interpretation>
                <emma:interpretation id="interp2" emma:lang="en-US" emma:confidence="0">
                  <emma:literal>Cascad e</emma:literal>
                </emma:interpretation>
                <emma:interpretation id="interp3" emma:lang="en-US" emma:confidence="0">
                  <emma:literal>cascade e</emma:literal>
                </emma:interpretation>
                <emma:interpretation id="interp4" emma:lang="en-US" emma:confidence="0">
                  <emma:literal>cased e</emma:literal>
                </emma:interpretation>
              </emma:one-of>
            </emma:emma>
          </inkml:annotationXML>
          <inkml:trace contextRef="#ctx0" brushRef="#br0">15723 5295 189,'0'-5'0,"0"2"177,0-4-98,0-1-1,3-1-11,-2 0-28,3 2-8,1-2 4,-4 0-1,-1-1 7,0 0 9,0 2-1,0 0 0,-5 0-10,-4 3-16,-3-2-6,3 3-3,-1-3-3,-5 4-6,2 2-2,-6 0-1,0 1-3,-4 0 1,-3 1 0,-6 8 0,-4 2 0,-4 2 0,2 4 0,6 4 1,0 0 0,-1 4-1,3 0 0,4 5 4,3-1 7,9 2 2,5 3 1,6-3-1,3 0 1,10-1-2,8-2-6,8-2 0,11-3-2,10-5-1,6-5-1,15-2-3,0-2-1,5-2-27,-2-4-47,-13 2-61,-6-2-109,-8-3-63</inkml:trace>
          <inkml:trace contextRef="#ctx0" brushRef="#br0" timeOffset="517.0517">16339 5309 354,'-2'-16'0,"2"3"252,-1-2-156,-4 1-31,2 4-6,-5 1-13,-2 3-15,-5 4-7,-2 1-11,-5 1-5,-2 1-5,0 10 1,-5 4 1,1 1 9,-1 4 4,0 3-4,5 5-2,0-1 1,4 6 0,12-3 1,5-2-4,3 1-3,16-6-6,3-2 0,9-5 1,4-5-4,5-5 3,1-4-1,1-2 0,-2-5-2,-5-7 2,-4-1-9,-9-6-2,-3 0 3,-3 1 3,0-3 4,-8-1 1,3-1 0,-3 0 0,-5 4 1,0 0-1,0 3 1,-7 4-1,7 7 2,-1 1-1,-1 4 0,2 0-2,0 3-8,0 6 4,10 7 7,-2 3 0,0 4 2,2 5-2,-1 1 0,1 2 1,6 3-3,2-3 0,3-3 1,3 1-10,7-7-17,2-4-89,0-6-107,1-12-136</inkml:trace>
          <inkml:trace contextRef="#ctx0" brushRef="#br0" timeOffset="1400.14">17306 5159 48,'0'0'0,"-1"0"59,-2 0-37,-2 0 20,-3 0 6,4 3 0,1-1-1,-2-2 19,5 2 23,-3-2-15,0 0-8,3 0-11,0 0-19,0 0-10,1 0-15,-1 0-10,0 0-1,0 0 0,0 0 0,0 0 0,0 0 2,-1 0-1,-2 0 1,3 0 2,-4 0-4,-4 0 0,2 0 5,-4 0 0,0 0 2,4 0 2,-4-2 0,0 2-2,-4 0-3,-4-2-3,7 2 1,-2-5-2,3 3 0,0 2-1,4-1 1,3 1 0,0 0-1,-1 0 1,-1 0-2,-3 1 2,0 4 0,-1 4 0,-9-7 2,-2 2-2,-2 1 0,-3-1 3,3 2 0,2 5 6,-1-3 6,5 1 1,5-1-3,-2-1 0,5 0 2,1 3-9,6 6-2,1-1-5,3 5 2,5 1-2,3-2 1,1 5 0,1-4 0,1 2 0,4 0-2,8-1 3,1 0-1,7-3 0,4 2 0,-3-6 0,4 2 0,-5-4-1,-2 0 1,-4-3 0,-9 0-1,-11 0 2,-8 0-1,-6 1 0,-17 1 9,-9-1-3,-2 3 0,-7-2 21,1 0-4,6 1-11,6-5-10,9-1-2,1-1 0,12-2-43,3-2-42,3 2-55,4-3-142,13-1-17</inkml:trace>
          <inkml:trace contextRef="#ctx0" brushRef="#br0" timeOffset="2817.2817">17971 5199 281,'-3'-10'0,"-2"1"222,2 0-118,0 1-24,-5 2-16,0 1-15,-4 4-20,-6 1-4,-1 0-4,-4 6-5,-6 6-5,-3 4 1,-5 2 4,-2 3 0,0 3 1,3 2-1,4 2-1,6 2-3,7 2-4,11-1-5,6 1-3,4-4 0,12 1 0,4-4 0,6-1 1,-1-4-1,4-1 0,9-6-3,5-2-5,10-7-15,11-4-9,11-3-10,12-11-28,8-5 8,4-3-16,3-4-36,-5-4 30,-4 0 38,-10 1 34,-18-4 12,-13 6 0,-16-1-28,-15 5 30,-12-1 15,-7 3 22,-7 4 9,-7 5 14,-6 2 15,-1 4-13,-1-1-14,-6 3-7,6 3-8,-4-1-12,-3 2-5,4 0-5,-2 0-4,1 6 1,-3 2 1,5 5 6,-2 1-3,3 4-6,4 3 1,2 1 1,6 3 1,10 1-6,1 0-6,16-4 2,5-4-1,8-4 1,2-9 1,-1-3-2,4-2 0,0-5 0,0-6 0,-5-8-6,4 0 2,-6-1 1,-4 0 2,-5-1 2,-5 0 3,-7 0-4,1 3 0,-7 1 5,0 10-4,0 2 0,0 4 2,0 1-2,-2 3-2,-6 12-6,0 6 10,1 4 7,6 5-6,1-2-3,9 2 0,16-2 2,2-6-6,9-3 1,4-3 2,-1-6 0,3-1-77,-6-7-31,-6-2-115,-5-2-107</inkml:trace>
          <inkml:trace contextRef="#ctx0" brushRef="#br0" timeOffset="3462.3462">19615 5290 366,'0'-4'0,"0"-2"205,0-2-137,0 1 3,0 2 3,0-1-26,0 2-11,0-2 4,0-3-7,-2 1-10,-3-1-4,-3 0-2,-8 1-4,-2 1-8,-4 0-1,-7 0-6,-4 5 1,1 2 0,-5 2-3,-5 9-1,1 7 1,-2 2-5,-4 4 2,9 7 2,3-1 2,6 2-6,17-4-1,8-3 5,5-4-2,20-4 3,10-5-4,8-5-1,9-7 0,6 0-8,-3-4 1,3-10 7,-9 0 3,-3-4-3,-3-6-4,-7 1 6,-6-6 5,-5-5 2,-1 1 3,-7-6-1,0-4 2,-1 1-3,-2-9-2,2-4 0,-3-2 2,-1-6-2,-3 1-1,-5 5 1,0 4 0,-6 6-3,-7 11 3,3 15 0,-1 12-2,-1 9 1,-1 3-5,4 17 4,-1 5 4,2 12-1,5 9-1,-2 2 7,3 8 4,2 6 3,0 0 1,0-2-4,12 0-6,4-7 3,0-3-2,5 0-4,-2-9-2,2-5 0,-4-8-11,-3-5-35,2-10-69,2-3-41,0-10-64,0 0-153</inkml:trace>
          <inkml:trace contextRef="#ctx0" brushRef="#br0" timeOffset="3901.3901">20165 5290 301,'-8'0'0,"6"2"221,2 1-135,0 0-22,5-1-17,11 2-2,7-4-10,3 0-11,5-5-1,1-4-4,4-1-8,-1-4-6,1-2-3,-4-2 4,-4 1 2,-6 4 1,-7 0-4,-6 3-1,-9-3-1,0-1-1,-6 1-2,-10-1 0,1 7 0,-4 0 0,-9 0 0,1 5-5,-6 2 0,-4 6-6,2 9 2,-6 4 5,-1 3 1,2 4 6,3 4 1,7 4 14,14 2 6,10 4 7,6-1 7,14-1-10,12 0 7,5-1 4,13-3 11,9-2-28,10-7 5,10-1-14,8-8-6,3-5-9,0-3 2,-5-5 0,-6-3-238,-10-6-140</inkml:trace>
        </inkml:traceGroup>
      </inkml:traceGroup>
      <inkml:traceGroup>
        <inkml:annotationXML>
          <emma:emma xmlns:emma="http://www.w3.org/2003/04/emma" version="1.0">
            <emma:interpretation id="{FEA73C9F-FCAE-4BF9-9574-0F4C5443B26B}" emma:medium="tactile" emma:mode="ink">
              <msink:context xmlns:msink="http://schemas.microsoft.com/ink/2010/main" type="line" rotatedBoundingBox="20497,8050 23253,7902 23313,9033 20557,9180"/>
            </emma:interpretation>
          </emma:emma>
        </inkml:annotationXML>
        <inkml:traceGroup>
          <inkml:annotationXML>
            <emma:emma xmlns:emma="http://www.w3.org/2003/04/emma" version="1.0">
              <emma:interpretation id="{3C0DB83C-9DEF-4670-ABCF-BAA4701F440F}" emma:medium="tactile" emma:mode="ink">
                <msink:context xmlns:msink="http://schemas.microsoft.com/ink/2010/main" type="inkWord" rotatedBoundingBox="20497,8050 23253,7902 23313,9033 20557,9180"/>
              </emma:interpretation>
              <emma:one-of disjunction-type="recognition" id="oneOf1">
                <emma:interpretation id="interp5" emma:lang="en-US" emma:confidence="0">
                  <emma:literal>that-a</emma:literal>
                </emma:interpretation>
                <emma:interpretation id="interp6" emma:lang="en-US" emma:confidence="0">
                  <emma:literal>than-a</emma:literal>
                </emma:interpretation>
                <emma:interpretation id="interp7" emma:lang="en-US" emma:confidence="0">
                  <emma:literal>I-the</emma:literal>
                </emma:interpretation>
                <emma:interpretation id="interp8" emma:lang="en-US" emma:confidence="0">
                  <emma:literal>then-a</emma:literal>
                </emma:interpretation>
                <emma:interpretation id="interp9" emma:lang="en-US" emma:confidence="0">
                  <emma:literal>I-she</emma:literal>
                </emma:interpretation>
              </emma:one-of>
            </emma:emma>
          </inkml:annotationXML>
          <inkml:trace contextRef="#ctx0" brushRef="#br0" timeOffset="193156.3137">17931 5945 8,'3'-8'0,"2"-2"54,-2 7-30,-1-4 1,-2-1 16,0 2 1,0 0-2,0 1 1,0 2-5,0 1-9,0 0-1,0 0-9,0-1-3,0 3-8,1 0-4,-1 0 0,0 0 2,0 0 8,0 0 8,0 0 13,0 0-2,0 0-4,0 0-6,0 0-11,0 0-5,0 0-5,0 0 0,-1 0-5,-1 5 1,-1-1 8,-4 4 3,4-2-1,-3-2 0,-1 2 3,2 0 4,-3 0 1,2-1-1,-1 2-4,4-2-2,2 2-4,1-1-1,0 2 1,0-1-2,0 1-1,-2 2 0,0 4 9,1 2-4,1 3 3,-4 6 1,3 5 8,-1 7 1,-4-1-4,3 6-4,4 9 3,-2-2-2,1 3-2,-4 1-1,-5-5-3,0 3-2,1-2 1,0-2-3,0-5-1,-1-1 0,-3-4 4,2-2-5,1-3 2,-1-2-1,4 2 0,1-3-2,2-2 2,3-2 0,0-4-1,0-3 1,0-2 0,0-6 1,-4-1 0,4-2-2,0-2-5,0-4-32,0-1-85,0 0-61,0-13-41</inkml:trace>
          <inkml:trace contextRef="#ctx0" brushRef="#br0" timeOffset="193533.3514">17635 6698 139,'-5'0'0,"-2"0"117,4 0-71,-2 0-9,2-1-12,3 1-10,0 2-8,0 6 19,0 5 6,5-1-7,0 2 4,5 2-6,-4 2-1,1 2 10,4-1-8,-5 2-10,2-1 0,2 2-3,-5-5 0,0 2 1,0-4-3,1-3-2,-3-3 1,2-4 6,-3-1-4,-2-4-3,5 0 1,1-5-1,7-12 2,8-10-5,5-8-7,8-1-12,3 2-24,-1 1-23,1-5-98,-8 4-52</inkml:trace>
          <inkml:trace contextRef="#ctx0" brushRef="#br0" timeOffset="194566.4547">18471 5981 108,'-13'-11'0,"4"-1"190,-1 3-108,3 2 3,3 1-14,0 3-21,4-2-12,0 4-18,0 0-9,0 0-5,0 1-2,8 0 0,2 3 0,-2 8 0,0 5-4,0 7 0,-1 6 9,-4 3-3,0 5 0,1 2-3,-4 0 1,0 2-4,0-2 0,-10-4 4,2-1-2,0-4 0,0-9 2,3-2 8,1-3 1,0-5-4,0 1-6,3-8-3,-2 1 0,1-3 1,-3-2-1,-1 1 7,2-1-2,-1 0-2,5-3-1,0-9-4,0-1-6,13-8 5,7-4 1,6 6 1,0-4-4,1 6-3,-3 6 2,-3-2 1,0 8 4,-6 3 0,-4 2 0,1 2-1,-6 10 0,-1 0 1,-3 5-1,-2-1 4,0 3 0,0 1-1,0-3 0,0 0-1,4-2 0,8 0-18,6-4-42,6-5-85,-2-6-62</inkml:trace>
          <inkml:trace contextRef="#ctx0" brushRef="#br0" timeOffset="194960.4941">19050 6301 142,'0'-15'0,"0"2"146,0 2-77,-6 4-12,-5-2 1,-4 0-9,0 4-21,-1 4-14,2 1-1,1 6 3,-5 1-2,0 8 0,2 3 3,1 3 1,6 3-4,1-3-2,3 0-4,5-6-6,0-5 1,11-1-3,0-2 0,4-5-1,4 3 2,-6-5-2,-1-5 2,-3 0 0,-5-1-1,2 3 0,-1 2 7,-2 0-5,-1-2 1,-2-1-4,8 4-6,2 0 8,6 0-2,3 1 0,1 6 0,1-3-18,-2 3-48,-1 4-28,-4-4-54,-4-3-83</inkml:trace>
          <inkml:trace contextRef="#ctx0" brushRef="#br0" timeOffset="195432.5413">19484 6177 245,'-8'-7'0,"1"0"206,2 4-139,-1 3-16,-2 0-17,-3 0-14,-2 2-6,-5 6-7,0 2 1,-1 8 0,-7-5 5,5 6 3,-4-3-1,6-2 2,8-1-7,3 0-4,8 0-7,1 3-2,11-2-1,2-1 4,2 0 0,4 0-15,-4-1 2,-2 2-6,-1 2 1,-4 2 3,-6-2 4,-3 3 5,0-6 8,-5 1-1,-5-7 0,-1-2 3,3-4 0,-2-1-5,2 0-5,6 0-80,-1 0-109,-5 0-30</inkml:trace>
          <inkml:trace contextRef="#ctx0" brushRef="#br0" timeOffset="195773.5754">19634 6371 326,'0'0'0,"0"-4"197,13 0-191,10-2 23,1 3-15,7 1-15,-4 2-13,-1 0-85,0 0-57,-3 0-66</inkml:trace>
          <inkml:trace contextRef="#ctx0" brushRef="#br0" timeOffset="196322.6303">20210 6372 148,'0'-15'0,"2"0"155,-1 1-89,-1 2-3,0 2 4,0 3-22,0 0-12,-8 3-9,-3 2-12,-5 2-6,0 0 1,-2 6 3,0 6 0,2 4 0,-2-3-1,2 4-2,6-1 1,1 2 1,2-1-6,7-2-2,0-3-2,7-1 0,4-2 0,5-6 0,2-3 2,3 0 1,3 0-3,-3-2 2,0-1 0,-1 3-1,-6 0 1,-2 0-1,-4 8-1,1 1 1,3 3 0,4 4 3,3-4-3,2 6 0,5 0-72,-5-4-129</inkml:trace>
        </inkml:traceGroup>
      </inkml:traceGroup>
    </inkml:traceGroup>
    <inkml:traceGroup>
      <inkml:annotationXML>
        <emma:emma xmlns:emma="http://www.w3.org/2003/04/emma" version="1.0">
          <emma:interpretation id="{2ADCE890-2004-4D3B-BF9F-0F468EFA83A2}" emma:medium="tactile" emma:mode="ink">
            <msink:context xmlns:msink="http://schemas.microsoft.com/ink/2010/main" type="paragraph" rotatedBoundingBox="17929,9029 23456,9387 23381,10538 17854,101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0EEF85D-9C1C-4A86-9D93-D3B3B9BEF17D}" emma:medium="tactile" emma:mode="ink">
              <msink:context xmlns:msink="http://schemas.microsoft.com/ink/2010/main" type="line" rotatedBoundingBox="17929,9029 23456,9387 23381,10538 17854,10180"/>
            </emma:interpretation>
          </emma:emma>
        </inkml:annotationXML>
        <inkml:traceGroup>
          <inkml:annotationXML>
            <emma:emma xmlns:emma="http://www.w3.org/2003/04/emma" version="1.0">
              <emma:interpretation id="{895D7362-A63D-4BFC-BF5B-F6A2F61128D6}" emma:medium="tactile" emma:mode="ink">
                <msink:context xmlns:msink="http://schemas.microsoft.com/ink/2010/main" type="inkWord" rotatedBoundingBox="17929,9029 23456,9387 23381,10538 17854,10180"/>
              </emma:interpretation>
              <emma:one-of disjunction-type="recognition" id="oneOf2">
                <emma:interpretation id="interp10" emma:lang="en-US" emma:confidence="1">
                  <emma:literal>tableau</emma:literal>
                </emma:interpretation>
                <emma:interpretation id="interp11" emma:lang="en-US" emma:confidence="0.5">
                  <emma:literal>tab lean</emma:literal>
                </emma:interpretation>
                <emma:interpretation id="interp12" emma:lang="en-US" emma:confidence="0">
                  <emma:literal>tabs lean</emma:literal>
                </emma:interpretation>
                <emma:interpretation id="interp13" emma:lang="en-US" emma:confidence="0">
                  <emma:literal>•tab lean</emma:literal>
                </emma:interpretation>
                <emma:interpretation id="interp14" emma:lang="en-US" emma:confidence="0">
                  <emma:literal>Tab lean</emma:literal>
                </emma:interpretation>
              </emma:one-of>
            </emma:emma>
          </inkml:annotationXML>
          <inkml:trace contextRef="#ctx0" brushRef="#br0" timeOffset="7323.7323">14985 7545 320,'-13'2'0,"3"0"235,5 0-151,5 0-19,2 4-23,11 2-14,5-3 20,11 0 2,13-3-10,11-2-12,19 0-2,10-9-2,12-5-2,3 3-2,3-1-11,-3 3-8,-8 4-2,-6 3-40,-10-1-47,-4 3-105,-9-2-78,-11-7-110</inkml:trace>
          <inkml:trace contextRef="#ctx0" brushRef="#br0" timeOffset="7045.7045">15446 6978 153,'0'-14'0,"-2"1"134,2 3-50,0-2-7,0 4-4,0 5-11,0-3-17,0 3-3,0 2 4,0 1-8,0 0-2,0 0 1,0 0-14,0 0-13,0 6-10,-1 9 0,-4 6 21,3 5 1,1 4-7,-1 4-3,2 6 5,0 3-2,0 5 1,0 6-1,0 5-4,2 5-1,-2 2 0,0 4 0,-2 2 0,2 1-5,0 4-2,-5-6-2,4 0-1,-4-9 0,-7-9 0,9-12 0,0-11-2,0-14-2,3-6-13,0-9-30,0-3-29,5-17-55,6-11-20,-1-14-83,-1-3-86</inkml:trace>
          <inkml:trace contextRef="#ctx0" brushRef="#br0" timeOffset="7795.7795">16206 7655 196,'7'-11'0,"6"2"111,-2 2-47,-1 1-7,-1-1 22,-5 3-16,-4 0-6,0 1 16,0-4-11,-4-1-11,-4 2-3,-8-1-18,-2 3-10,-1 2-8,-7 2-4,0 0-4,-3 5-3,3 8 2,-4 4-1,2 5 1,2 6 5,-1 0 1,9 6-4,8 3 3,4-1-6,6 2-2,16-7 0,2-5-1,9-5 1,4-10-4,3-8 6,8-3-3,0-5 1,-6-12 0,-1 0-3,-3-5 2,-9-2-1,-2 1 2,-8 1 0,-6-1 6,-3 5-3,-4 3 0,0 3-2,0 7 1,-1 4 1,-1 1-1,2 0-4,0 12-10,0 6 14,7 8 1,2-1 0,3-4-1,7 7-1,4-3-2,1-7-6,4-1-55,-6-9-85,1-5-93,-4-3-185</inkml:trace>
          <inkml:trace contextRef="#ctx0" brushRef="#br0" timeOffset="8323.8323">16745 7020 260,'-3'-5'0,"3"5"195,0 0-140,3 4-33,7 12 42,-4 11-14,2 12-19,-1 9-2,-2 7-8,-2 7-3,-2 0-3,1 1-6,-2 0-1,0 2-2,-3-3-3,-2-4-1,0-8-1,2-6 0,-4-10 0,4-5 0,0-9 2,1-8 1,2-8 0,0-1 1,-1-3 0,1 0 6,-3-3 11,-2-9-13,1-1-8,4-7 0,0-1-2,4-3-2,12-5 1,5 1-1,5 2-3,6 3 3,-1 7-4,4 5-2,3 6 5,0 2 2,5 3 0,-3 6 0,4 9 0,-4 4 4,-9 7 0,-4 3-4,-10 0 4,-9 1 0,-8-3-1,-12 2 6,-15-5 16,-12-5 15,-6 1 20,-10-5-16,0 1-5,1-2-2,1-4-18,4-3-10,14-4-5,9-3-2,15 0 0,11-6-30,8-3-46,16-5-47,20-3-49,11-4-66,9-3-136</inkml:trace>
          <inkml:trace contextRef="#ctx0" brushRef="#br0" timeOffset="8701.8701">17805 7122 249,'-12'-5'0,"9"2"188,0 2-98,1-1-21,2 2-9,0 0-37,0 12-24,0 9 2,2 8 43,1 10-20,5 10-3,-5 6-3,2 10 4,0-1-5,0 5-7,-3 2-4,4 1-6,-6-3 0,0-7 1,2-4-14,-2-10-13,0-11-13,5-5-21,1-11 6,4-5-9,-1-11-163,1-5-78</inkml:trace>
          <inkml:trace contextRef="#ctx0" brushRef="#br0" timeOffset="9184.9184">18219 7710 383,'-7'0'0,"1"6"218,3-1-170,1 2-4,2 5 0,10-3-15,8 0-11,7 0 0,9-7-1,7-2-6,6-3 1,5-12 1,-1 0 3,-2-4 0,1-2 5,-10 1-7,-4 5-5,-10 0-6,-10-2-1,-9 6-1,-7-1 3,-2 1-2,-3 0-1,-8 3 2,-5 0-4,-8-1-3,-3 4 4,-3 2 0,-5 3-11,-2 0 10,-6 10 0,3 5 2,-2 4 0,3 5 5,4 5 13,5 3 13,9 3 9,18-1-1,5 4-12,17-2-7,12-4-2,6 1-4,6-10-3,4-1-5,5-8-2,4-7-1,2 1-4,2-8 0,2-1 1,-5-7-21,-1-4-53,-4 3-45,-7-4-107,-5-5-62</inkml:trace>
          <inkml:trace contextRef="#ctx0" brushRef="#br0" timeOffset="9773.9773">19476 7757 252,'-5'-8'0,"-2"4"138,3-4-92,-4 2 7,1 0-7,2-1-25,0 1-6,-1 1 3,-2 2 2,-5 2-3,-7-1 0,-1 2-2,-6 0-2,-2 8-2,-4 5 1,1 2 3,0 5 1,1 2 1,5 1 8,2 0 3,14-2-7,9-3-9,1 3-6,21-5-4,1-4 0,7-3 0,7-5 2,-2-4-4,-2 0 0,-3 0 0,-4 0 0,-8 0-7,0-6 4,-6-1 1,-1-3 2,4 0 0,-2 0 0,-3-1 2,6-2-2,-2 0 2,1-1-2,2-1 0,-4 1 3,-4 2 0,0 3 2,-6 4 2,-2 5 1,0 0 8,0 0 5,0 7-10,3 8 2,2 9 7,4-1-8,8 2-7,2-6-2,2 1-2,6 1-1,3-7 0,2 2-86,0-9-78,-4-7-169</inkml:trace>
          <inkml:trace contextRef="#ctx0" brushRef="#br0" timeOffset="10118.0117">19911 7678 429,'-2'0'0,"-1"0"222,0 10-165,-2 8-1,2 9 4,3 4-31,0 2-18,8 2-2,3 0-4,2-5-4,2 0 0,4-5 1,7-6-2,3-1 0,10-8 14,8-7-1,1-3 10,7-2-11,5-9-6,-6-7-2,-3-1-3,-5-2 3,-14-4-5,-9-3 2,-7-2 3,-13-3-2,-3-1 1,-3 1-3,-13 2 0,-2 8-39,0 5-56,2 6-82,-2 6-90</inkml:trace>
        </inkml:traceGroup>
      </inkml:traceGroup>
    </inkml:traceGroup>
    <inkml:traceGroup>
      <inkml:annotationXML>
        <emma:emma xmlns:emma="http://www.w3.org/2003/04/emma" version="1.0">
          <emma:interpretation id="{CCD52D70-821B-4531-A932-891308AC79CB}" emma:medium="tactile" emma:mode="ink">
            <msink:context xmlns:msink="http://schemas.microsoft.com/ink/2010/main" type="paragraph" rotatedBoundingBox="18507,10995 21001,11889 20823,12388 18328,114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4ABA1C3-BD87-45B7-A6D0-8A8FAC21331A}" emma:medium="tactile" emma:mode="ink">
              <msink:context xmlns:msink="http://schemas.microsoft.com/ink/2010/main" type="line" rotatedBoundingBox="18507,10995 21001,11889 20823,12388 18328,11494"/>
            </emma:interpretation>
          </emma:emma>
        </inkml:annotationXML>
        <inkml:traceGroup>
          <inkml:annotationXML>
            <emma:emma xmlns:emma="http://www.w3.org/2003/04/emma" version="1.0">
              <emma:interpretation id="{3ADE41DA-A198-4103-A024-802510C66F99}" emma:medium="tactile" emma:mode="ink">
                <msink:context xmlns:msink="http://schemas.microsoft.com/ink/2010/main" type="inkWord" rotatedBoundingBox="18507,10995 21001,11889 20823,12388 18328,11494"/>
              </emma:interpretation>
              <emma:one-of disjunction-type="recognition" id="oneOf3">
                <emma:interpretation id="interp15" emma:lang="en-US" emma:confidence="1">
                  <emma:literal>has-a</emma:literal>
                </emma:interpretation>
                <emma:interpretation id="interp16" emma:lang="en-US" emma:confidence="0">
                  <emma:literal>hrs-a</emma:literal>
                </emma:interpretation>
                <emma:interpretation id="interp17" emma:lang="en-US" emma:confidence="0">
                  <emma:literal>his-a</emma:literal>
                </emma:interpretation>
                <emma:interpretation id="interp18" emma:lang="en-US" emma:confidence="0">
                  <emma:literal>hors-a</emma:literal>
                </emma:interpretation>
                <emma:interpretation id="interp19" emma:lang="en-US" emma:confidence="0">
                  <emma:literal>hers-a</emma:literal>
                </emma:interpretation>
              </emma:one-of>
            </emma:emma>
          </inkml:annotationXML>
          <inkml:trace contextRef="#ctx0" brushRef="#br0" timeOffset="317653.7622">15567 8878 75,'8'-6'33,"-3"2"-2,3 1-5,-4 0-4,-3 2 0,1 1-2,-2-2 6,0 0 8,0 2 7,0 0 6,0-3 1,0 3-14,-2-1-9,-4-3 4,6 4-1,0 0-18,0 0-12,0 0-6,0 8 3,0 0 9,0 4-4,0 3 0,0-2 2,0 8 0,0-1-2,0 1 0,-3 0 2,-6 0-2,-5-1 2,1 1-2,2 0 2,-1-1-2,4 0 0,7-3 0,-3-1 0,4-4-1,0-1 0,0-3-1,0-4 4,0-4-2,0 2 0,0-2 0,-6 1 0,3 0 25,-9 0-17,1-1-7,3 1-1,3-1 0,2 3 0,3 1-5,0 1-4,0 4 10,1 2-2,9-1-3,-3-3 4,1-5 0,-3 1 0,-4-1 1,-1 0-1,0-2 4,0 0 2,0 0 3,0 0-2,0 0-4,0-1-6,2-5-9,11 0 5,5-4 2,9-1 0,5 4-8,1 0-5,-3 3-8,0 1 8,-5 2 9,-4 1 7,-3 0 2,-6 0 0,-6 0-2,2 5 3,-3 3 2,1-2 4,6 2 2,-6 1-1,2-5 1,0 3 1,-3 0 0,2 5-4,-4-2-4,-3-1-1,0 5-2,-6-2 2,-6 3 1,3-4 2,-3 5-5,6-7 2,6 1-2,-2 1-14,2-7-15,5 5-26,8 0-32,1-4-20,3-5-108</inkml:trace>
          <inkml:trace contextRef="#ctx0" brushRef="#br0" timeOffset="318199.8168">16235 9361 23,'5'-6'0,"-5"3"49,0-5-13,0 5 4,0-3-13,-3 0-5,-3 1 0,-7 1-2,0-2 8,1 2 5,-2-1 1,3 4 0,-4 1-7,4 0-8,3 1-10,1 8-6,1-1-4,-1 3 0,4 2 1,-2-1 0,5 0-6,-2-2 3,1-2 0,1-1 0,0-2 0,0-3-2,6 2 0,4 0 4,3-4 2,0 0 4,5 0-2,1 0-2,2-1-2,2-3 2,-7-1 0,-3-2-1,-5 6 0,-8 0 2,0 1 6,0 0 17,-3 0-6,-1 2-15,-4 7 1,0 5 2,2 1-2,4 4-2,2 2-3,0-1 0,3-1 0,9-1-9,2 0-35,3-4-44,-3-1-56</inkml:trace>
          <inkml:trace contextRef="#ctx0" brushRef="#br0" timeOffset="318671.864">16873 9398 92,'-7'-6'0,"1"0"130,-1 3-88,-1-1-14,-3 1-3,1 1-3,-7 2-7,-3 0-5,-1 0-6,-6 0-2,1 6-1,5 0-1,-4 1 0,6 0 3,6-3 3,3-1 5,5-1-4,5 0-8,0 5-7,10 2 7,3 0-3,8 4 3,2 3-6,-1-1-11,-2 5 5,-10-3 3,-2 0 2,-8 1 5,0-4 0,-10 4 1,-9-8 4,-7 1 10,-5-7 9,-1 1 2,-1-4 1,6-1-10,2 0-4,11 0-7,9 0-6,5 0-28,2 0-61,15-6-59</inkml:trace>
          <inkml:trace contextRef="#ctx0" brushRef="#br0" timeOffset="318938.8907">17101 9590 191,'15'0'0,"-3"1"35,1 1-20,-1 1-8,-4 0 6,3 3-1,7-2-2,0 2-2,6-1-7,0 5-1,5-1 0,-1-3-191</inkml:trace>
          <inkml:trace contextRef="#ctx0" brushRef="#br0" timeOffset="319565.9534">17958 9897 39,'-3'-7'0,"-3"2"94,-1-1-36,-1-3-20,-2 3-5,1 0 0,-1 0-6,-1 0 2,3 1 4,-1 3-11,0 0-7,-3 0 6,-2-2-2,1 3-8,0 1-9,-5 0-2,-3 2 0,0 1 0,-5 3-1,0-1 1,0 0-9,4 2 13,-1-4-4,9 6 0,1-5 1,0 5-5,5-2 4,0 0 0,8 0-4,0 5-5,11 2 9,8-2 0,4-2-3,1-4 3,0-3 0,-2-3-5,-5 0-1,-2 0 6,-4 0 0,-1 0 0,0 0 5,-7-2 2,3 1 5,-4-5-4,3 6-5,1 0-1,1 7 1,1 7 1,0 10 0,-5 3-3,2 5 2,1 3-2,6 1-2,6 6-38,4-4-77,-2-7-141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10:43.50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475E55A-BAAA-4BF8-993C-737F055A675C}" emma:medium="tactile" emma:mode="ink">
          <msink:context xmlns:msink="http://schemas.microsoft.com/ink/2010/main" type="inkDrawing" rotatedBoundingBox="14655,10669 23143,13164 23051,13478 14563,10983" shapeName="Other"/>
        </emma:interpretation>
      </emma:emma>
    </inkml:annotationXML>
    <inkml:trace contextRef="#ctx0" brushRef="#br0">8511 2415 62,'0'-2'0,"0"0"27,0 2-18,0 0 11,0-2 1,0 2 14,0-1 6,0 1 8,0 0 7,0-2-8,0 2-6,0 0-3,0 0-14,0 0-12,0 0-5,0 0-6,0 0-4,0 0-7,0 0 4,-3 0 1,0 0 8,-2 0 17,2 0-8,0 0 3,-1 0 2,4 0-4,0 0-4,-3 0-4,0 0-3,-4 0 0,1 0 1,-2-1 2,-5-1 4,0-2-3,-5-2 0,-3 1-1,0 2 0,0-3-3,2 1-2,3-2-1,1 0 0,0 2 0,4 1 3,1-1 6,1 1 8,-3-4 0,1 1 1,0 1 6,-2-1 0,-2 0-9,-1-2-7,-5 3-4,0 0-1,0 2 0,-2-5 4,-1 0 2,-2 1 10,2-1-2,-2-1-1,-2 2 2,1-1-1,-5-1-3,-1 2-4,1-1-3,-5-1-6,1 3-2,-1-2 2,-8-5-2,3 3-3,-9-1 1,3-2-1,3 2 4,-1-1 0,7 2 3,-4-4-5,1 0 1,-4 0 0,1-5-1,3 2 2,0 0 0,2-3 1,-4-1-1,-1 2-2,2-1-1,0 0 4,-1-1-1,0 1 0,-1 0 1,-2 0-1,4 3 6,-3-1 0,-4 2-3,3 0-1,-3-2 3,2 6 0,2-6-3,-2 1 1,4-2-2,-3 1 0,0-4 1,-3 4-2,1-2 0,-4-2 0,-7 3 0,-1-2 0,-4 3-3,0 2 2,-3 1 1,4 4 0,-1-2-2,0 2 2,7 2 1,0-5-1,3 2 1,8-3-1,-2 2 0,6-2 0,1 2 0,-2-3 1,3-1-1,-1 0 0,-1-2 1,-3-1-1,-2 3 0,-1-1 1,1 4-1,-4-2 0,-1-2 0,6-2 0,-3 0 0,-1 2 0,6 0 0,-3 0-1,1 6 1,3-4 0,-3 1 0,2 1-1,1 2 0,0-1 2,-2 2-1,2 2 0,-5-4 0,1 3 0,-1-2 0,-1 0 0,5-1 0,3 3 6,3 2-4,2-1 0,1 4-3,2-1 2,3 0-2,1-3 1,5 6 0,-2-4 0,4-2 3,-3 1-2,-1 0 1,4 1-2,-3-2 0,1 2 4,5 3-5,-6-4 2,4 2 1,-1 1-2,2-1 0,0 1 0,0-3 0,0 3 0,-2-1 0,0-2 0,1 2-1,-4-1 0,0 4 1,-1-2 0,-6-1 0,1 1-1,-4-3 1,-1 1 0,0 0 0,1-1 1,-1 0-1,0 0 0,3 2-1,-2 2 1,1-1-3,-1-3 3,-1-1 0,-2 1 0,-1-1 0,-2-1 1,-2 1-1,0 3 0,1-2 1,-1 3-2,-3-2 2,-6 1 0,-4-2-1,-8 0 0,-3-3 3,0-1 0,-1-1 2,-2-2-2,1 5-2,4-3 3,-4 5-3,1 0-2,-1 0 2,-4-1-1,-2-1 0,-5-3 0,-2 0 0,-6 0 0,2 0 3,4 1-1,1 1-1,11-2 1,-1 3-1,9 2-2,8 0 2,2 0 1,6-1-3,-5 2 1,2-2-1,-2-2 1,-1 1 0,1-4 3,5 4-4,0-2 2,5 1 2,5 0-4,10 1 2,4 6 0,4-2-1,6 3-1,5 1 1,-1-1-13,8 2-1,1-2-11,0 3-36,1 1-13,11 0-2,-1 0 3,-3 0-17,-1 0-52,-7-3-64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11:32.65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FB530C81-92F5-4F46-9A24-B8241FB74811}" emma:medium="tactile" emma:mode="ink">
          <msink:context xmlns:msink="http://schemas.microsoft.com/ink/2010/main" type="inkDrawing" rotatedBoundingBox="3683,697 6109,8549 1791,9883 -634,2031" semanticType="callout" shapeName="Other">
            <msink:sourceLink direction="with" ref="{ACDAE584-AD2C-4B7D-B1D8-FA550DBE6884}"/>
            <msink:sourceLink direction="with" ref="{EAE1BFDB-BA32-4DE0-87A1-8B92466A900E}"/>
          </msink:context>
        </emma:interpretation>
      </emma:emma>
    </inkml:annotationXML>
    <inkml:trace contextRef="#ctx0" brushRef="#br0">5393 7680 138,'12'0'0,"1"-5"2,3-1-4,-2 0 3,1 0-1,3-1 0,-4-2 0,-3-3 2,1 1 7,-1-3 6,-1 8 4,0-1 8,-4 4-7,2 1-14,-1 1-7,-1-1-1,-3 0 0,-1-1 2,1 3 0,-1 0 0,-2 0 4,3 0 10,-3 0 17,0-1 2,0 1-1,-2-1-5,2 1-1,0 0-4,0 0-8,0 0-4,0 0 0,0 0 3,0 0 1,0 0 0,-1 0-6,-2 0-4,3 0-3,0 0 1,0 0 0,0 0 10,0 0-1,0 0-2,0 0 2,0 0 2,-2 0-2,-6 3-1,-7 4-9,4 2-2,-8 4 1,1-1 0,2-1 10,-7 0-5,2-1-1,-2 4-1,-4-4-3,-1 3 0,-3-2 8,-4-2 0,-1 3-1,-4 0 0,-2 0 3,-5 3 2,0-1-4,-2-2 0,-1 2-1,0 3 0,-2-3 4,1 2-5,2-4-2,-1 0 0,3-5-3,-2 4-1,4-2 0,-2-4 0,4-1 0,-1-1 0,2-1-3,-2 1-1,4-3 2,-4 2 0,-1 1 0,-1-1 0,-2 0 3,-1 2-1,-1-1 0,-2 1 0,-4 4 1,-2-2-1,-1 3 0,-4-2 4,3 4-2,1-4 0,0-2 0,3-4 0,4 1-1,-1 0 0,-1-2-2,6 0 0,-4 0 1,3 0 1,1-2-1,-1-4-1,2 0 1,-1 1 0,4-2 0,-1 2 1,-2-1-1,2-3 0,-4 2-1,2-2 1,4 0 0,-1 0 0,2-1 0,0-4 0,0 1 0,-2-3 2,2 0 0,1 4 1,-1-2-2,2 0-2,1 0 1,-1 1 0,-1-4 0,4 4 0,-2-4-4,-1-1 5,-1 3-2,-2-2-6,-1-2 7,2 6 0,0-6 0,-2 2 1,2 0-1,-2 0 6,-1 2-1,3-4 3,-2 1 2,1-1-1,-1-1 3,-1-1 1,-1-1-4,1-5-6,3 5-4,2-7 1,2 5 0,1-7-4,3-1-2,0-3-3,4-5 2,-3-2 2,6-1 1,-2-3 1,3-1 2,-3 3 0,-1-4 1,0 4 0,-4 1 0,0-4 0,3 4 2,-3-1-2,2 0 0,1 1 4,-3-4-1,2-1 0,4 0-1,1-5-2,6 7 0,-4-5 0,1 1-1,3 3 2,0 2-1,-2-4 0,-1 1-1,3 2 1,0-2-3,-2-1 2,7 1-1,0-4 0,1 0 1,4 1 1,-2-4 0,0-2 0,4-2 6,-1-2 4,3-1 4,3 0-1,-6 2 5,2 0-1,0 0-2,0-1-4,1-2-8,1-2-1,-3-1 0,1 3-2,-5 0 0,1 3 0,-6-1-8,0-1 1,-3 2-6,-2-3 3,1-3 0,-1 1-7,4-3 4,1-1 1,3-4 6,5-1 6,4 4 0,1-3 0,4-3 0,-1-2 5,0-9-1,4 6 6,9-5 2,7 3 0,1-4 2,4-3 0,3-3 5,3-3-3,12 2-2,-3-3-3,11 1-3,3-1-7,-4 2-2,7-2 2,-5 2-2,-1 0-13,-2 0 2,-7 1-5,1 2 3,-4 2 11,-5 2 2,1-2 1,-1 4 0,0 0 4,6 1-2,-3 0 2,4 2 4,3-2 1,0 5-2,7-1-1,1-1-5,-2 4 0,4 0 1,-2 6 0,4 0-1,-1 4 1,2 6 1,0 1-1,3 3 0,5 5 2,5 0-1,2 5-2,1 2-1,-5 2 0,2 3 0,-3 4 0,3 3 0,-7 3 2,3 6 1,-6 0 13,-2 6 0,3 8-2,-1 0-3,2 5-7,-4 3-1,-2 3 0,-3 0-4,0 9 0,-4 6 1,-7 6 0,-3 2-1,-6 5 1,-4-1 0,1 1 0,-1 0 0,-1-1 0,0 1 1,0 4 0,0-2 0,-2 5-1,-1-7 0,0 1 0,2 1 1,0 0-1,-3 0 0,6 1 0,-1 5 1,6-2-1,-1 4 0,0-5 2,2 0-2,-1-3 0,-1-8 0,0-4 0,-2-6 0,-3-4-16,-11-3-30,-6-1-73,-10 3-45,-19 2-60,-7 0-76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05:09.68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EB00A814-E60D-4BE5-B444-380C56799470}" emma:medium="tactile" emma:mode="ink">
          <msink:context xmlns:msink="http://schemas.microsoft.com/ink/2010/main" type="writingRegion" rotatedBoundingBox="2834,1762 6771,1318 6912,2576 2976,3020">
            <msink:destinationLink direction="with" ref="{EAE1BFDB-BA32-4DE0-87A1-8B92466A900E}"/>
          </msink:context>
        </emma:interpretation>
      </emma:emma>
    </inkml:annotationXML>
    <inkml:traceGroup>
      <inkml:annotationXML>
        <emma:emma xmlns:emma="http://www.w3.org/2003/04/emma" version="1.0">
          <emma:interpretation id="{4B24AB78-6CC5-4C82-BB8B-AF3619C62321}" emma:medium="tactile" emma:mode="ink">
            <msink:context xmlns:msink="http://schemas.microsoft.com/ink/2010/main" type="paragraph" rotatedBoundingBox="2834,1762 6771,1318 6912,2576 2976,30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8A395E6-FC6A-4978-989D-49ADE694A8BC}" emma:medium="tactile" emma:mode="ink">
              <msink:context xmlns:msink="http://schemas.microsoft.com/ink/2010/main" type="line" rotatedBoundingBox="2834,1762 6771,1318 6912,2576 2976,3020"/>
            </emma:interpretation>
          </emma:emma>
        </inkml:annotationXML>
        <inkml:traceGroup>
          <inkml:annotationXML>
            <emma:emma xmlns:emma="http://www.w3.org/2003/04/emma" version="1.0">
              <emma:interpretation id="{95AE493B-678F-4B3D-85CF-5CAE32178C64}" emma:medium="tactile" emma:mode="ink">
                <msink:context xmlns:msink="http://schemas.microsoft.com/ink/2010/main" type="inkWord" rotatedBoundingBox="2834,1762 6771,1318 6912,2576 2976,3020"/>
              </emma:interpretation>
              <emma:one-of disjunction-type="recognition" id="oneOf0">
                <emma:interpretation id="interp0" emma:lang="en-US" emma:confidence="1">
                  <emma:literal>card</emma:literal>
                </emma:interpretation>
                <emma:interpretation id="interp1" emma:lang="en-US" emma:confidence="0">
                  <emma:literal>cared</emma:literal>
                </emma:interpretation>
                <emma:interpretation id="interp2" emma:lang="en-US" emma:confidence="0">
                  <emma:literal>Card</emma:literal>
                </emma:interpretation>
                <emma:interpretation id="interp3" emma:lang="en-US" emma:confidence="0">
                  <emma:literal>cards</emma:literal>
                </emma:interpretation>
                <emma:interpretation id="interp4" emma:lang="en-US" emma:confidence="0">
                  <emma:literal>Yard</emma:literal>
                </emma:interpretation>
              </emma:one-of>
            </emma:emma>
          </inkml:annotationXML>
          <inkml:trace contextRef="#ctx0" brushRef="#br0">2166-978 163,'1'-6'0,"4"3"113,-5-3-55,2 5 2,-2-1 14,0 2-23,0 0-6,0 0 3,0 0-6,0 0-4,0 0-1,0 0-12,0 0-3,0 0-1,0 0-1,0-2-8,0 2-4,-2-3-2,1 3 2,-4 0 1,0-2-3,0 2-3,-1 0 0,2 0 2,-1 0-1,4 0 2,-2 0 0,1-2-2,2 1 0,-3-2-1,0-1 1,-2 0-3,0-3 1,-2 3-1,1-3-2,-1-2 2,-1 2 1,0 0-3,0-1 2,0-2-1,-2 2 0,-1-2-1,0 1 1,-2 1 0,-2 2 1,2 0 0,-5 2-1,1 4 7,-6 0-1,0 0-1,-6 1 3,0 7-3,0-1 1,-3 4-1,4 4-1,1-2 0,-2 5 1,-2 0-3,2 4 0,-2 0 1,0 4-2,7 1 0,1 1 2,5 0-2,6-3-1,2 7 0,3-4 9,6 4 2,1 2-2,0-3 2,1 3 0,7-3 3,9-1-5,5-1-1,4-1 3,5-6-3,8-1-5,3-7 1,6-1-2,-1-7 2,0-3-6,0-1 4,-5-2-2,-5 0 0,2-2 0,-5-2-51,-2-1-35,2 1-59,0-2-87,-6-3-76</inkml:trace>
          <inkml:trace contextRef="#ctx0" brushRef="#br0" timeOffset="622.0622">3141-823 282,'0'-19'0,"0"-1"202,0 1-125,-5 3-5,-4 0-15,1 0-8,-2 0-5,-3-1-9,-3 3-13,-4-1-10,-4 1-3,-2 2 3,2 3-5,-5 5-3,0 4 0,-2 2-4,-8 11 0,-1 6 3,-2 4-3,-4 2 0,3 4 0,2 1-1,2 1 2,7 2 0,5-1 0,10 0 8,14-2 0,3 1-6,15 2 1,11-6-3,4-3-2,11-6 2,9-4-1,2-6 0,-2-2-1,-2-6 1,-7 0-8,-7-5 8,-7-4 0,-7-5-10,-3-2 7,-2-2 1,-4-1 1,1-4 2,-3-2 2,1-3-4,1 1 2,-6 3 2,2 4-3,-6 8 0,-1 9 3,0 3 2,0 0-1,-6 12 2,-4 9 0,-1 9 2,3 0 8,3 5 0,5-3-1,0-2-5,10-3-6,7 2-5,4-5-1,9 1-14,0-5-42,1-2-42,6-6-70,0-3-45,1-3-30</inkml:trace>
          <inkml:trace contextRef="#ctx0" brushRef="#br0" timeOffset="1007.1007">3633-843 116,'2'11'0,"-2"-1"110,0 5-51,0-3 1,0 3-9,0 0 12,0 2 3,0 1-4,0-1-9,0 2-2,0-5-11,0 2-5,0-5-8,5 2-8,-1-5-5,3-1-4,-2-5-5,-2-2-1,0 0-4,-3-5 0,0-7 18,0-6-17,0-5 4,-3-4-4,-5-1 0,-2-7 0,4 4 0,4-7 2,-3 4 1,5-1-4,2 10 0,9 1-2,9 7 2,7 3-6,10-2 7,10 4-1,11-1 0,9-1-3,6 1-1,4-2-4,1-1-15,-1 4-10,-4 4-76,-11 1-113,-10-3-153</inkml:trace>
          <inkml:trace contextRef="#ctx0" brushRef="#br0" timeOffset="1628.1628">5123-1001 188,'6'-9'0,"-2"0"208,-4 0-102,0 0-18,-7-2-15,-4 2-29,-2 1-16,-2-1 3,-4-1-3,-2 1-9,-2 0-5,-7 3-5,0 0-3,-5 0-6,-7 3 0,-2 3 1,-3 0-3,-3 8 3,2 5 0,-4 10-2,5 5 2,0 4-1,5 7 0,5 1 0,11 2 1,14-2-1,12-5-1,10-3 0,16-7-2,11-6 3,10-4 0,8-7 0,7-8-3,-3-3-1,-4-11 1,-4-5-8,-8-8-2,-2-3 2,-7-8 0,-8-7 3,-1 0 10,-8-6 0,-1-5 3,0-6-2,-5-2 2,2-8-3,-1-6-4,2-2 1,-2-1-11,2 0-61,-6 1-1,0 2-6,-3 8-26,-3 11 51,-4 18 49,2 16 12,0 15 32,0 4 17,0 6 20,0 11-48,0 17 4,-3 15 17,-2 14-13,2 11-2,3 10 3,1 4-10,-1 11 1,4 1 4,0-1-1,11 1 4,4-11-5,2-11-12,4-8 3,2-8-10,2-9-9,7-8-1,1-10 0,2-10-74,-2-5-73,-3-11-168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11:35.39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8A77DC1-DDFB-4548-BBCB-076AF469C0E5}" emma:medium="tactile" emma:mode="ink">
          <msink:context xmlns:msink="http://schemas.microsoft.com/ink/2010/main" type="writingRegion" rotatedBoundingBox="2780,7642 5385,7824 5334,8560 2729,8378"/>
        </emma:interpretation>
      </emma:emma>
    </inkml:annotationXML>
    <inkml:traceGroup>
      <inkml:annotationXML>
        <emma:emma xmlns:emma="http://www.w3.org/2003/04/emma" version="1.0">
          <emma:interpretation id="{16ED16F2-2B9C-4F30-80A8-84119D57F9BA}" emma:medium="tactile" emma:mode="ink">
            <msink:context xmlns:msink="http://schemas.microsoft.com/ink/2010/main" type="paragraph" rotatedBoundingBox="2780,7642 5385,7824 5334,8560 2729,83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8E6EB2D-041B-475D-9E24-BA04D88630AA}" emma:medium="tactile" emma:mode="ink">
              <msink:context xmlns:msink="http://schemas.microsoft.com/ink/2010/main" type="line" rotatedBoundingBox="2780,7642 5385,7824 5334,8559 2729,8378"/>
            </emma:interpretation>
          </emma:emma>
        </inkml:annotationXML>
        <inkml:traceGroup>
          <inkml:annotationXML>
            <emma:emma xmlns:emma="http://www.w3.org/2003/04/emma" version="1.0">
              <emma:interpretation id="{CDAB49A1-41E5-45E7-9A96-31932A77DDDB}" emma:medium="tactile" emma:mode="ink">
                <msink:context xmlns:msink="http://schemas.microsoft.com/ink/2010/main" type="inkWord" rotatedBoundingBox="2780,7642 5385,7824 5334,8559 2729,8378"/>
              </emma:interpretation>
              <emma:one-of disjunction-type="recognition" id="oneOf0">
                <emma:interpretation id="interp0" emma:lang="en-US" emma:confidence="1">
                  <emma:literal>has-a</emma:literal>
                </emma:interpretation>
                <emma:interpretation id="interp1" emma:lang="en-US" emma:confidence="1">
                  <emma:literal>ha 5-9</emma:literal>
                </emma:interpretation>
                <emma:interpretation id="interp2" emma:lang="en-US" emma:confidence="0">
                  <emma:literal>hah 5-9</emma:literal>
                </emma:interpretation>
                <emma:interpretation id="interp3" emma:lang="en-US" emma:confidence="0">
                  <emma:literal>had 5-9</emma:literal>
                </emma:interpretation>
                <emma:interpretation id="interp4" emma:lang="en-US" emma:confidence="0">
                  <emma:literal>haw 5-9</emma:literal>
                </emma:interpretation>
              </emma:one-of>
            </emma:emma>
          </inkml:annotationXML>
          <inkml:trace contextRef="#ctx0" brushRef="#br0">1344 4377 54,'3'-5'0,"-1"0"109,-2 3-61,0 2-15,0 0 6,0 0-7,0 0-4,0 0-5,0 0-12,0 0-10,0 0-2,0 1-6,0 3 2,0 3 5,0 0 0,3-1 12,0 1-6,0 5 0,4 2-3,-1 1 3,1 7-2,1 1-2,-3 2 0,-4 3-2,-1 2 0,0 1 4,-4 2-2,-3-1 2,1 1-3,-2 1 1,8-4 2,0-2-1,0-3 0,0-2-1,0-5-2,0-1 0,3-1 0,-3-7-1,0 0 1,0-5 0,0-1 1,0 4-1,0-3 2,0-1-2,-2-2 0,1-1 5,1 0 4,0 1-1,0-1-3,0 0 0,0 0 4,0-4 0,4-5-8,6-3-2,0-3-1,0 0 2,-2-1 0,3 4 1,0-2-1,2 5-1,5 3 1,-2-1 0,5 2 0,7 2 0,-1 1-3,4 1 1,0 0-1,1 1-1,-3 0-3,-3 0 5,-5 0 3,-6 2-2,-6 6 0,-2 5 1,-7 1 0,0 10 0,-3-1 4,-7 3-3,-1 2 4,-2-5 1,0 2-3,1-6-1,6-4-1,-1 0-1,7-8 0,0-1 0,0 0-5,9-4-19,3 1-27,8-3-17,6 0-34,0-6-63</inkml:trace>
          <inkml:trace contextRef="#ctx0" brushRef="#br0" timeOffset="489.0489">2214 4867 27,'0'-9'45,"0"2"-8,-5 3 12,-6-4-6,-2 4-4,0-1-1,-3 3-7,1 2-5,1 0 0,-2 0-4,3 0-3,1 0-11,3 0-7,1 8-2,1 0-1,1 1 1,-2-2-1,0 7 1,-1-2 0,1-1 0,2 0 1,1-1 0,-1 2-1,4-4 1,-1 2-3,3-1 1,0-4 0,6-1-3,9-4 2,3 0 3,6 0 0,0-2 2,2-9-2,0-1 0,-5 1 0,-3-1 3,-4 5 1,-6 1 2,-1 1 8,-4 2 0,-3 3 2,0 0-4,0 0-10,0 9-4,0 3 3,0 9 12,0 1-3,5-1 1,5 0-6,3 1-2,4-3-2,8 2-2,-1-6-21,7 0-70,1-6-78</inkml:trace>
          <inkml:trace contextRef="#ctx0" brushRef="#br0" timeOffset="1061.1061">2988 4718 194,'-2'-5'0,"2"4"32,0-2-23,-3 1 9,-1 2 30,0 0-14,-6 0-16,-1 0 1,-1 3 8,-2 5-12,-1 1-8,-4 0 2,-6 1-3,1 3 0,-7-2-1,2 6 0,-1-5 0,-9 0-4,0 3 1,-1-4-2,-6 1 0,7-1 0,2-2 0,5-2 8,6-2-5,2 0 1,11-3-1,8 2 1,5 0-4,5 0 0,14 1-6,7-4 13,11 6-1,5-2 1,0 0-4,0 2-2,-8-2 1,-3 1-1,-8 3-1,-4 3 0,-4-3 1,-9 4-1,-3-1 0,-3-1 0,-9-1 0,-6 4 7,-9-3-3,0 3 0,-4 2-1,-4-2-2,3 0-2,-5-2 1,1 3 0,6-3-6,-1 2-1,7-6-7,7-2-9,6-2-6,8-2-20,6-2-53,14 0 22,14-15-42</inkml:trace>
          <inkml:trace contextRef="#ctx0" brushRef="#br0" timeOffset="1339.1339">3077 4953 360,'8'-9'0,"8"4"26,0 2-22,0 2-3,-3 0 0,-2-1-1,1-1 0,4-1 1,-2 2-1,8 1 0,-1 1-1,1 0-108,4-2-33</inkml:trace>
          <inkml:trace contextRef="#ctx0" brushRef="#br0" timeOffset="1918.1918">3730 4890 65,'62'-46'70,"-62"42"17,-4 1-5,-4-5-32,-1 7-7,-1-3 6,-3 0-4,-3 3-15,3-4-9,0 5-8,3 0-6,2 0-4,0 0-2,1 0-2,1 0-1,-2 3 1,-3 6-2,-1-5 2,-1 6 1,-3-1 0,2 5-4,-4-1 4,2-1 0,1 0 1,2 1-1,5 1-1,6 3 1,1-2-2,1-1 2,9-1 0,6-3-1,6 2 1,0-7 4,2-4-3,1-1 4,0-3 5,-3-5 1,4-3 0,-4-1-3,-2 0-3,2-3-4,-2 1 0,-6 4-1,-3 1 0,-3 7 0,-6 2-2,-1 0 0,0 8-4,-1 10 7,-4 7 0,2 7-1,3 5 0,4 7 1,13 5-1,4 3-14,3 0-72,3-5-149</inkml:trace>
          <inkml:trace contextRef="#ctx0" brushRef="#br0" timeOffset="1579.1579">3730 4890 39,'15'-7'0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13:30.79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ACDAE584-AD2C-4B7D-B1D8-FA550DBE6884}" emma:medium="tactile" emma:mode="ink">
          <msink:context xmlns:msink="http://schemas.microsoft.com/ink/2010/main" type="inkDrawing" rotatedBoundingBox="4496,6820 14262,6787 14281,12600 4516,12632" hotPoints="11895,6087 13682,11179 7267,13432 5479,8340" semanticType="enclosure" shapeName="Rectangle">
            <msink:sourceLink direction="with" ref="{6114F221-0759-4CC5-81CF-2FAA68AB8696}"/>
            <msink:sourceLink direction="with" ref="{81F446DA-6537-48B6-880D-DA64AAF3B6E2}"/>
            <msink:sourceLink direction="with" ref="{BD0FCC03-1732-4D01-9E9E-E8DA9A8ED5A1}"/>
            <msink:sourceLink direction="with" ref="{431F5F2A-8A05-49CA-BCD0-4345EF252B08}"/>
            <msink:destinationLink direction="with" ref="{FB530C81-92F5-4F46-9A24-B8241FB74811}"/>
          </msink:context>
        </emma:interpretation>
      </emma:emma>
    </inkml:annotationXML>
    <inkml:trace contextRef="#ctx0" brushRef="#br0">9443 3855 317,'-5'-2'0,"5"2"92,0-2-82,0-2-7,3-3 4,4-2-6,1-3-2,-3 3-9,-2-8 6,-2 4-3,-1-4 4,0-2 4,-4-1 12,-11 1 14,1-7 13,-1 5-1,-4 0 3,2 0-12,-2 4-12,-5-5-4,1 2-8,0 0-3,-2 1-3,2-5 0,-1-3 3,-7-3 2,2-3 4,-4-8 4,-4-3 9,-2-6-1,-6-4-3,-7-3-5,2-4-5,-2-7-2,-3-2 0,2-2-2,-4-2-3,6-2-1,0 2 0,3-4 2,-1 2-2,-4-4 0,4-4 1,-7-1-1,-1-2-1,-4-1 1,-7 2 0,-7 7 0,-6-4 1,-7 6-2,-8-1 2,-1 0-1,-3-5 0,-1 3 0,4-6 2,0-1-3,5-2 1,0-1 0,-4-3 0,1 4-3,1 0 2,-6 5 0,-2 6 2,-8 2 0,-10 7 0,-8 6-1,-8 4 0,-11 7 0,-6 3 0,-9 3 0,-8 6 0,-5 3-3,-3 4 3,-3 3-4,0 0 2,-2 4 1,5 3-1,-1 2 3,2 8-2,1 8 0,1 5 2,7 0 2,-4 13 1,3 10 4,-1 7 2,5 8-4,1 9-2,-1 9-3,5 11-1,-2 2 0,2 8 0,5 0-3,3 1 3,1 3 0,9-1-3,5 8 3,2 2 0,11 5-2,2 7 3,9 2 1,3 6 3,5 2 2,13 0 3,6 7 1,13 4 2,7-1-2,8 11 2,3 3-3,6 4-4,5 10-4,6 0 3,10 6-2,4-1 2,11-4 0,11-5 5,6-11 8,23-10-5,23-2 4,21-10-1,23 2 0,19-4-4,20-7-4,19 0-3,18-5-2,16-1-3,26 6 0,11-5 5,12 4-5,7-1 0,4-10 0,12-3 1,5-5-1,11-11 1,6-1 0,4-13-1,6-13 0,3-11 0,1-15 1,12-12 0,3-8-2,5-17 2,0-19 1,-4-17-2,4-21 0,1-14 1,1-14 0,-6-10 14,-10-2 3,-19-2 2,-9 6 0,-11 4 1,-11 4 9,-10 6-6,-15 3-12,-28 6-10,-26 0-4,-28 6-17,-36 0-44,-33 1-16,-35-3-23,-34-7-93,-28-11-77,-38-21-138</inkml:trace>
    <inkml:trace contextRef="#ctx0" brushRef="#br0" timeOffset="-296091.6062">8176-488 124,'-14'-6'0,"4"4"116,-1 2-70,1 12-13,0 7 6,-1 6 0,1 6-8,2 0-3,-3 8 4,-1 3-5,-1 4 2,-6 6 5,1 6 0,2 5-7,-5 5-3,3 2-2,-3 3-3,-3 2-3,1-5-3,1 2-3,-9-3 0,3-6 1,3-6 7,-6-11 1,5-5 0,2-7-4,4-6-2,9-6 1,6-5-5,-3-6-4,10-3-2,1-4-3,6-4 0,19 0-3,11-23 13,16-14 15,22-20 0,22-16-9,21-11-9,19 0-6,11 0-2,9 8-101,-10 5-146,-21-6-256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13:37.12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EAE1BFDB-BA32-4DE0-87A1-8B92466A900E}" emma:medium="tactile" emma:mode="ink">
          <msink:context xmlns:msink="http://schemas.microsoft.com/ink/2010/main" type="inkDrawing" rotatedBoundingBox="1865,1355 7400,707 7664,2969 2129,3617" hotPoints="7554,1621 4981,3080 2110,2369 4683,910" semanticType="enclosure" shapeName="Ellipse">
            <msink:sourceLink direction="with" ref="{90E5F317-6AC0-40F1-A994-0B8EBC2A5F06}"/>
            <msink:sourceLink direction="with" ref="{EB00A814-E60D-4BE5-B444-380C56799470}"/>
            <msink:destinationLink direction="with" ref="{FB530C81-92F5-4F46-9A24-B8241FB74811}"/>
            <msink:destinationLink direction="with" ref="{DBCB0D2D-2753-4803-A3A3-9B42FCC78F89}"/>
          </msink:context>
        </emma:interpretation>
      </emma:emma>
    </inkml:annotationXML>
    <inkml:trace contextRef="#ctx0" brushRef="#br0">5547 771 341,'-15'-17'0,"4"1"42,-2-1-30,-3-1-5,-5-4-6,-3-3-2,-2 3-31,-5-5 18,-1 2 4,-1-2-4,-4-3 3,-5 0 12,-3 3 1,-4-2 7,-4 1 4,-1-1 5,-4 1-4,-5 3-6,0-2 0,-2-2-3,-1-1 1,-2 2 3,-2-2 6,-6 3 5,-1 0-7,-3 3 1,-5-1-5,-3 7-2,-7 1-3,-5 0-3,-6 7 4,-2-1 5,-4 6-1,-6 2-5,-5 3-3,-8 3 7,-3 7-2,-7 5-2,-4 8 3,-4 2 6,-3 5 3,-8 1-10,-4 5-3,4 8-2,-5 2-1,8-2 0,4 5 0,0 2 0,6-1 0,2 5 0,1-3-4,5-1 5,-1 0-1,13 9 0,4-2 4,13 5-1,13 0-1,9-4 0,19 0-2,12-2 0,18 2-1,13-1 1,17 2-3,10 1 3,20 5-2,13 0 2,15 4 0,14 1 12,19 5 2,15 0 3,17 3-3,15 0-3,17 0-4,16-3-2,14-5 1,13-9-3,12-13 2,16-5 7,7-12 3,16-9 3,4-13-1,5-10-3,5-17-4,-1-17-5,2-12 0,-1-11 2,0-13 3,-6-8 2,-9-10 6,-17-8 0,-20-1 1,-18 7-8,-33 1-7,-27 13-1,-36 8 4,-35 9-4,-25 9-2,-28 5-2,-18 4-33,-26 6-50,-17 3-102,-27-1-118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11:33.45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0E5F317-6AC0-40F1-A994-0B8EBC2A5F06}" emma:medium="tactile" emma:mode="ink">
          <msink:context xmlns:msink="http://schemas.microsoft.com/ink/2010/main" type="writingRegion" rotatedBoundingBox="3157,1094 4213,1094 4213,1707 3157,1707">
            <msink:destinationLink direction="with" ref="{EAE1BFDB-BA32-4DE0-87A1-8B92466A900E}"/>
          </msink:context>
        </emma:interpretation>
      </emma:emma>
    </inkml:annotationXML>
    <inkml:traceGroup>
      <inkml:annotationXML>
        <emma:emma xmlns:emma="http://www.w3.org/2003/04/emma" version="1.0">
          <emma:interpretation id="{5210CFFF-16E0-4183-81C2-5F75AF1228A5}" emma:medium="tactile" emma:mode="ink">
            <msink:context xmlns:msink="http://schemas.microsoft.com/ink/2010/main" type="paragraph" rotatedBoundingBox="3157,1094 4213,1094 4213,1707 3157,17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336180F-6BDF-48DE-80A7-9F33C7621066}" emma:medium="tactile" emma:mode="ink">
              <msink:context xmlns:msink="http://schemas.microsoft.com/ink/2010/main" type="line" rotatedBoundingBox="3157,1094 4213,1094 4213,1707 3157,1707"/>
            </emma:interpretation>
          </emma:emma>
        </inkml:annotationXML>
        <inkml:traceGroup>
          <inkml:annotationXML>
            <emma:emma xmlns:emma="http://www.w3.org/2003/04/emma" version="1.0">
              <emma:interpretation id="{1E7318F9-3DC0-490E-AA12-1CD88EA6F938}" emma:medium="tactile" emma:mode="ink">
                <msink:context xmlns:msink="http://schemas.microsoft.com/ink/2010/main" type="inkWord" rotatedBoundingBox="3157,1094 4213,1094 4213,1707 3157,1707"/>
              </emma:interpretation>
              <emma:one-of disjunction-type="recognition" id="oneOf0">
                <emma:interpretation id="interp0" emma:lang="en-US" emma:confidence="0">
                  <emma:literal>s</emma:literal>
                </emma:interpretation>
                <emma:interpretation id="interp1" emma:lang="en-US" emma:confidence="0">
                  <emma:literal>J</emma:literal>
                </emma:interpretation>
                <emma:interpretation id="interp2" emma:lang="en-US" emma:confidence="0">
                  <emma:literal>S</emma:literal>
                </emma:interpretation>
                <emma:interpretation id="interp3" emma:lang="en-US" emma:confidence="0">
                  <emma:literal>3</emma:literal>
                </emma:interpretation>
                <emma:interpretation id="interp4" emma:lang="en-US" emma:confidence="0">
                  <emma:literal>I</emma:literal>
                </emma:interpretation>
              </emma:one-of>
            </emma:emma>
          </inkml:annotationXML>
          <inkml:trace contextRef="#ctx0" brushRef="#br0">971 55 315,'3'-4'0,"-2"3"89,1 1-36,-2-4 33,0-1-20,0 3-20,0-4-9,0 1-3,0 0-5,-3-4-8,-2 2-4,-5 3 7,2 3 1,-5 1-14,0 0-9,4 0-2,-3 0 0,2 5 0,4 2 0,1 0-3,0 2 2,2-5-3,0 4 3,1-1 1,2 1 0,0-1-1,0 2 1,5 3 0,6 0 0,-4 2 2,3-2-2,-2 6 0,-2 2 7,1 1-7,-1 2 0,-1 2 1,1 3-1,1-3-2,1 5 0,-2-3-3,1-1 6,1-3-1,-2 0 0,7 0 0,0-3 1,4 0-1,-6-2 0,-3-5 0,0 1-1,-6-4 2,-1-1-2,-1 0 0,0 2 2,0-2 0,0 3-1,0-3 0,0-2 4,0 0-4,0 0 0,-1-6 0,1 2-2,0-3 0,0 0 0,0 1-11,-2-1 5,-3 0 10,0 0-1,-8-5-1,0-2 0,-4 0 1,-4 3-1,-7-4 5,1 1-2,-7 1-2,-4-3-1,0 3 0,-13 0 0,-4-1 2,-6 7 4,-9-2 5,-4-1 1,-2 1 8,3 0-1,2 0-9,9 2-7,6 0-4,6 2-16,9 7-106,1-6-131,6-2-223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07:23.25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EE006341-E2E9-4DFF-BE88-0B570DADA403}" emma:medium="tactile" emma:mode="ink">
          <msink:context xmlns:msink="http://schemas.microsoft.com/ink/2010/main" type="writingRegion" rotatedBoundingBox="1283,3312 3073,2939 3227,3679 1438,4052"/>
        </emma:interpretation>
      </emma:emma>
    </inkml:annotationXML>
    <inkml:traceGroup>
      <inkml:annotationXML>
        <emma:emma xmlns:emma="http://www.w3.org/2003/04/emma" version="1.0">
          <emma:interpretation id="{B30B1443-E17D-4571-890D-9187C3708953}" emma:medium="tactile" emma:mode="ink">
            <msink:context xmlns:msink="http://schemas.microsoft.com/ink/2010/main" type="paragraph" rotatedBoundingBox="1283,3312 3073,2939 3227,3679 1438,40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CF7B53B-D766-4DE3-85DF-E0F702546C2A}" emma:medium="tactile" emma:mode="ink">
              <msink:context xmlns:msink="http://schemas.microsoft.com/ink/2010/main" type="line" rotatedBoundingBox="1283,3312 3073,2939 3227,3679 1438,4052"/>
            </emma:interpretation>
          </emma:emma>
        </inkml:annotationXML>
        <inkml:traceGroup>
          <inkml:annotationXML>
            <emma:emma xmlns:emma="http://www.w3.org/2003/04/emma" version="1.0">
              <emma:interpretation id="{7A8EA6AA-CC87-414D-93B2-13A298032A20}" emma:medium="tactile" emma:mode="ink">
                <msink:context xmlns:msink="http://schemas.microsoft.com/ink/2010/main" type="inkWord" rotatedBoundingBox="1283,3312 3073,2939 3227,3679 1438,4052"/>
              </emma:interpretation>
              <emma:one-of disjunction-type="recognition" id="oneOf0">
                <emma:interpretation id="interp0" emma:lang="en-US" emma:confidence="1">
                  <emma:literal>has-a</emma:literal>
                </emma:interpretation>
                <emma:interpretation id="interp1" emma:lang="en-US" emma:confidence="0">
                  <emma:literal>has-or</emma:literal>
                </emma:interpretation>
                <emma:interpretation id="interp2" emma:lang="en-US" emma:confidence="0">
                  <emma:literal>hah-a</emma:literal>
                </emma:interpretation>
                <emma:interpretation id="interp3" emma:lang="en-US" emma:confidence="0">
                  <emma:literal>has-on</emma:literal>
                </emma:interpretation>
                <emma:interpretation id="interp4" emma:lang="en-US" emma:confidence="0">
                  <emma:literal>bras-a</emma:literal>
                </emma:interpretation>
              </emma:one-of>
            </emma:emma>
          </inkml:annotationXML>
          <inkml:trace contextRef="#ctx0" brushRef="#br0">24-2 171,'-2'0'0,"2"0"184,0 1-128,0 2-9,0 2-25,0 2-21,0 3 12,0 8 22,0-1-9,0 2 1,0 4-1,0 1 0,0 6 5,0 6 1,-3 0-2,3 7-4,-3-2-7,0 3-2,3 7 0,0-1-4,0 1-6,0 0 1,0-5-1,0-3-3,0-5 1,0-8-4,0-3 3,-4-13-2,3-4 10,-3-9 9,4 1 7,-1-2 7,-1 0-11,2-11-21,0-5-6,0-11 3,7-2 0,2-4 0,3-5-3,4 2-1,2-1-4,-1 3-1,3 6-3,1 2 6,-2 5 6,2 5 0,0 8-2,-3 5 2,0 3-2,0 3 2,0 8 0,-1 2 0,0 4 0,-1 1 2,-5 5-2,-4 2 0,-4-1 2,-3 3 0,0-1-1,-3-5 0,1-1-2,2-4-3,0-7-64,8 5-65,7-7-11,1-7-75,-2 0-147</inkml:trace>
          <inkml:trace contextRef="#ctx0" brushRef="#br0" timeOffset="433.0433">679 379 134,'-6'-6'0,"-7"3"208,1 0-117,1 3-9,-4 0-25,2 0-15,-3 0-12,2 4-12,-1 6-3,-1 1 0,0 8 0,-2-6 1,-1 5 6,1 3 2,3 0-4,4-2-2,8 1-7,3-5-8,5-4-5,7-5 3,6-6-1,3 0 0,0-9 0,4-8 3,-1 0 0,-3-5-3,-2 1 0,-4 2 2,-4 4-2,-4 2 4,-4 3-2,-3 6 1,0 1-1,0 3 0,-3 0-1,3 0-2,0 6-8,0 3 7,5 4 4,3 1-2,-2 2 0,5 5 0,-3-2 0,2 3-3,5 2-14,-6-4-42,3 1-25,-1-4-64,-4-5-105</inkml:trace>
          <inkml:trace contextRef="#ctx0" brushRef="#br0" timeOffset="838.0838">944 183 290,'-11'0'0,"-2"0"219,2 2-141,3 4-18,-2 0-13,0 4-12,1 2-16,-3-1-5,3 6-1,-3 0-4,2-1-3,4-1-6,6-3 0,0-5 0,2 2-4,11-4 2,0-1 1,8 1-2,-2-1 2,4 3-5,-4-1 5,-3 3 0,-4-1 0,-6 2 2,-4 2-2,-2 0 2,0-2 2,-7 5-1,-6-4 2,-1 2 0,-4 1 0,-2-1-2,1-3-1,4 2-2,4 1-1,5-4-11,6 1-50,0-3-44,5-5-112,-2-2-19</inkml:trace>
          <inkml:trace contextRef="#ctx0" brushRef="#br0" timeOffset="1122.1122">1109 282 291,'-13'2'0,"7"-2"249,4 0-175,2 0-30,4 0-26,7 0-13,12 0 12,4-2-9,2-5-6,4 2-4,-4-6-32,-3-3-115,-9-4-122</inkml:trace>
          <inkml:trace contextRef="#ctx0" brushRef="#br0" timeOffset="1616.1616">1676 69 193,'-7'-9'0,"-3"3"239,2 2-146,0 2-19,-3 1-26,-2 1-20,-2 0-10,-2 6-2,-1 4-3,-3 1-6,0 4-1,0 6-3,-2 3 11,2 4 4,3-1-2,5 0 2,7-5-4,6-4-9,8-1-8,10-6 3,4-7 0,4-4-1,2 0 1,1-15 4,0-3-5,-2-3 2,-6-3 1,1 3-2,-8 1 0,-6-1 2,-1 10-2,-6-1 7,-1 7-1,2 4 2,-2 1 9,2 9-17,-1 4 0,6 10 8,4 2-7,3 1-2,6 1-19,-4-5-114,-8-6-315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08:06.59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BCB0D2D-2753-4803-A3A3-9B42FCC78F89}" emma:medium="tactile" emma:mode="ink">
          <msink:context xmlns:msink="http://schemas.microsoft.com/ink/2010/main" type="inkDrawing" rotatedBoundingBox="7744,2522 9720,4675 9637,4751 7661,2597" semanticType="callout" shapeName="Other">
            <msink:sourceLink direction="with" ref="{045A3CE4-E864-49E1-84CF-351F2BFEC492}"/>
            <msink:sourceLink direction="with" ref="{EAE1BFDB-BA32-4DE0-87A1-8B92466A900E}"/>
          </msink:context>
        </emma:interpretation>
      </emma:emma>
    </inkml:annotationXML>
    <inkml:trace contextRef="#ctx0" brushRef="#br0">8391 143 102,'-8'-8'0,"0"1"161,0-2-113,-5 1 0,0 5-18,1 0-9,-2 3 0,-4 0-8,3 8 4,-2 7 19,-1 1-1,3 4 5,1 1 1,6 2-14,8-7-6,0 3-11,13-8-6,3-2-6,2-2 2,3-4 0,0-1 0,-4-2 0,0 0-1,-6-2 0,-3-3 0,-5 0 2,2 2 3,-3 3-2,1 0-2,2 0 0,3 1-2,2 8 2,4-2 0,4 9 0,-2-4-29,7 2-55,-2-5-108,-2-3-49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07:42.48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719D79B1-73CE-4BCC-8D66-67527DC890C4}" emma:medium="tactile" emma:mode="ink">
          <msink:context xmlns:msink="http://schemas.microsoft.com/ink/2010/main" type="inkDrawing" rotatedBoundingBox="11409,8045 12795,3180 13289,3321 11903,8186" semanticType="callout" shapeName="Other">
            <msink:sourceLink direction="with" ref="{C8932A00-4DA8-4FB7-920F-B8F8269C50AD}"/>
            <msink:sourceLink direction="with" ref="{D3CEBAA9-1BE2-4CD4-9097-83B59FE8D429}"/>
          </msink:context>
        </emma:interpretation>
      </emma:emma>
    </inkml:annotationXML>
    <inkml:trace contextRef="#ctx0" brushRef="#br0">1395 141 21,'-3'-18'0,"1"-1"101,2 0-38,0 4-10,6-1-2,1 0-6,-4 4 11,4 3-10,-4-2 0,0 8 1,-1-1-7,-1 4-2,-1 0-6,0 0-14,0 0-8,0 16-9,0 9 14,-1 8-1,-3 5-2,4 3-2,0-3-3,9 1-2,5 2 1,2 5-1,-1 2-1,-1 4 1,-4 3 0,-5 7 0,-2 4-2,-3 4 2,0 3 0,-6 5-1,-4 0-2,2-1 3,1-1 0,3-3-1,-3 1 2,4-3-2,-2 3 4,0-2-4,-1 3 2,-6 1-5,-1 0 2,-3 5-1,-6 2-1,-3 2 2,-2 5-2,-1-3 5,-2 3 2,4-1 3,0-3-7,2-5 0,4-1-2,1-4 0,-1 0-2,1 0 0,1 0 5,4 1-4,-6 0 2,-1 2 1,-5 0 1,-6-5 1,1 5-3,-3-6 0,-3 4 3,5 5 2,-6-4-7,0-2 2,-1 3-2,-3-8 0,0-2 7,1-3-3,-4-2 10,3 2-6,0 4 0,-2-1 0,7 0-1,3-8-1,0-1-5,6-5 1,1-2-2,-2 0-2,0-2 2,0-7-1,-4-3 1,2-2 1,-1-5-2,5-6 0,2-5 0,8-5 0,7-7-2,7-2-1,3-8-15,-2 2-47,2-3-22,-2 0-15,1 0-38,1-6-10,0-12-5,-7-1-108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08:00.80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1F62FE0-3FA5-45A9-9592-F0292EF1FE4C}" emma:medium="tactile" emma:mode="ink">
          <msink:context xmlns:msink="http://schemas.microsoft.com/ink/2010/main" type="writingRegion" rotatedBoundingBox="5294,4913 5140,2993 7606,2795 7761,4715"/>
        </emma:interpretation>
      </emma:emma>
    </inkml:annotationXML>
    <inkml:traceGroup>
      <inkml:annotationXML>
        <emma:emma xmlns:emma="http://www.w3.org/2003/04/emma" version="1.0">
          <emma:interpretation id="{C1FE23EA-35BF-42D4-9A60-DB7907ECD985}" emma:medium="tactile" emma:mode="ink">
            <msink:context xmlns:msink="http://schemas.microsoft.com/ink/2010/main" type="paragraph" rotatedBoundingBox="5294,4913 5140,2993 7606,2795 7761,471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B3A077B-51AB-451C-9B78-BCCCA1435F35}" emma:medium="tactile" emma:mode="ink">
              <msink:context xmlns:msink="http://schemas.microsoft.com/ink/2010/main" type="line" rotatedBoundingBox="5294,4913 5140,2993 5677,2950 5831,4870"/>
            </emma:interpretation>
          </emma:emma>
        </inkml:annotationXML>
        <inkml:traceGroup>
          <inkml:annotationXML>
            <emma:emma xmlns:emma="http://www.w3.org/2003/04/emma" version="1.0">
              <emma:interpretation id="{2D21247D-8745-4132-8052-F2A2880EF284}" emma:medium="tactile" emma:mode="ink">
                <msink:context xmlns:msink="http://schemas.microsoft.com/ink/2010/main" type="inkWord" rotatedBoundingBox="5294,4913 5140,2993 5677,2950 5831,4870"/>
              </emma:interpretation>
              <emma:one-of disjunction-type="recognition" id="oneOf0">
                <emma:interpretation id="interp0" emma:lang="en-US" emma:confidence="0">
                  <emma:literal>to</emma:literal>
                </emma:interpretation>
                <emma:interpretation id="interp1" emma:lang="en-US" emma:confidence="0">
                  <emma:literal>H</emma:literal>
                </emma:interpretation>
                <emma:interpretation id="interp2" emma:lang="en-US" emma:confidence="0">
                  <emma:literal>t</emma:literal>
                </emma:interpretation>
                <emma:interpretation id="interp3" emma:lang="en-US" emma:confidence="0">
                  <emma:literal>Iv</emma:literal>
                </emma:interpretation>
                <emma:interpretation id="interp4" emma:lang="en-US" emma:confidence="0">
                  <emma:literal>tv</emma:literal>
                </emma:interpretation>
              </emma:one-of>
            </emma:emma>
          </inkml:annotationXML>
          <inkml:trace contextRef="#ctx0" brushRef="#br0">3989-272 8,'-7'-8'0,"3"8"145,-3-5-93,2 1 12,4-1-2,-4 0-9,2 1-6,-1 4-4,-2 0-15,3 0-12,1 0-5,-1 0-6,0 1-2,1 8 1,-5-1 6,3 1 2,0-1 3,1 1-2,2 2-3,1 1 0,-2 0-1,2 1-1,2 4 3,-2 1-1,3 4 2,2 8 3,1 3-2,2 8-1,2 6 6,1 7-4,1 6 4,0 9 3,1 6-5,-1 4-3,1 2-3,1 3-4,-4-2-3,4-1 1,-1 2 0,-3-1 1,6-2-3,-3-6 3,0-3 0,2-6 2,-6-2-3,0-6-1,-5-2 0,-4-2-2,2-2 0,-2 0-1,-3-8 0,-4-1 1,4-8-2,-3-12-2,6-6-3,0-10-23,0-6-25,3 0-29,2-13-39,-4-11-69,-1-6-84</inkml:trace>
          <inkml:trace contextRef="#ctx0" brushRef="#br0" timeOffset="354.0354">3830 1274 185,'-1'-7'0,"1"2"121,0-2-97,3 3-7,2-1 3,0 3-3,0 0 3,-2 2 5,-2 0 1,4 4 10,-1 12 14,0 3-8,6 3-3,1 7 0,6 1-11,4 0-6,1 1-3,7 1-4,0 1-2,1-1-3,-3-4-5,-1-5-1,-3-2-3,-4-9-2,-6-6 2,2-4-2,-7-4 1,0-19 0,0-10 25,0-16-18,3-9-5,4-9-2,3-7 0,4-2-21,3 0-64,-1 4-47,2 4-69,-9 10-95</inkml:trace>
        </inkml:traceGroup>
      </inkml:traceGroup>
      <inkml:traceGroup>
        <inkml:annotationXML>
          <emma:emma xmlns:emma="http://www.w3.org/2003/04/emma" version="1.0">
            <emma:interpretation id="{2C4B8558-091B-401A-A4FC-6C9C346B129F}" emma:medium="tactile" emma:mode="ink">
              <msink:context xmlns:msink="http://schemas.microsoft.com/ink/2010/main" type="line" rotatedBoundingBox="7681,3753 5903,3866 5859,3173 7637,3060"/>
            </emma:interpretation>
          </emma:emma>
        </inkml:annotationXML>
        <inkml:traceGroup>
          <inkml:annotationXML>
            <emma:emma xmlns:emma="http://www.w3.org/2003/04/emma" version="1.0">
              <emma:interpretation id="{92380887-537F-4E10-AF0A-A70522991279}" emma:medium="tactile" emma:mode="ink">
                <msink:context xmlns:msink="http://schemas.microsoft.com/ink/2010/main" type="inkWord" rotatedBoundingBox="7681,3753 5903,3866 5859,3173 7637,3060"/>
              </emma:interpretation>
              <emma:one-of disjunction-type="recognition" id="oneOf1">
                <emma:interpretation id="interp5" emma:lang="en-US" emma:confidence="1">
                  <emma:literal>has-a</emma:literal>
                </emma:interpretation>
                <emma:interpretation id="interp6" emma:lang="en-US" emma:confidence="0">
                  <emma:literal>has-or</emma:literal>
                </emma:interpretation>
                <emma:interpretation id="interp7" emma:lang="en-US" emma:confidence="0">
                  <emma:literal>Iras-a</emma:literal>
                </emma:interpretation>
                <emma:interpretation id="interp8" emma:lang="en-US" emma:confidence="0">
                  <emma:literal>Las-a</emma:literal>
                </emma:interpretation>
                <emma:interpretation id="interp9" emma:lang="en-US" emma:confidence="0">
                  <emma:literal>has-on</emma:literal>
                </emma:interpretation>
              </emma:one-of>
            </emma:emma>
          </inkml:annotationXML>
          <inkml:trace contextRef="#ctx0" brushRef="#br0" timeOffset="1021.1021">4461-54 73,'-11'-14'0,"3"0"119,1 4-53,-1 2-4,7 4 3,-1 3-2,2 1-16,0 0-18,0 11-29,2 13 0,3 8 52,-1 5-27,5 11-6,-3 3-4,4 4-3,-1 7-6,1-1-3,-2-3-1,-3-5 0,-2-7-2,-3-7 0,0-7 8,-5-4 8,-1-7 8,1-3-8,0-8-4,5-5-6,0-5-4,0-1-4,5-15-13,5-11 20,6-7-1,2-5-2,1 3-4,-1 6-9,-2 8-2,-3 3 6,-2 10 2,-1 4 3,-7 3 1,9 2 0,-3 11 2,4 5 3,2 4 0,-2 1-1,3 3 0,0-2-2,0-4-2,1-1 2,-3 2-2,-1-4-69,-2 3-35,-1-5-66,-3-5-103</inkml:trace>
          <inkml:trace contextRef="#ctx0" brushRef="#br0" timeOffset="1471.1471">5032 331 139,'-4'-7'0,"2"4"146,2-7-102,-5 0 7,2 2-11,1-1-8,-4 0 4,-4 4-6,-1 2-7,-4 3-2,-4 0-5,-2 6-3,-4 3-1,1 7-3,3 2 1,3 7 0,2 1-1,6 0 4,4-2 3,6-3-7,3-6-6,17-5-5,6-5 0,4-5 4,3-5-2,-1-6 0,-1-3 0,-7 0 1,-6 4-1,-9 1-1,-2 6 1,-4 3 0,-3 0 2,0 9-3,0 2 2,0 3 17,5 2-11,2-2-5,4 0-3,5-1-3,2-1-31,1-1-85,-1-8-146</inkml:trace>
          <inkml:trace contextRef="#ctx0" brushRef="#br0" timeOffset="1942.1942">5303 189 161,'-12'0'0,"6"5"160,-6-2-101,6-1-9,-1 2 6,4 1-21,2-1-19,-1 1-3,-1 0-6,3 1 0,0 2-4,0 1-2,0 2 1,0 3-2,1 0 0,7 3 0,5-7 0,0 7 0,5-3-1,5-3 1,1 0 3,-1-2-3,3 1 0,-7 6 0,-3-4 4,-4 1-5,-9-4 1,-3 0 0,-8 1 6,-10 0 3,-6 0 0,-4 2 3,-1-3-9,1-1-4,3 1-7,4-8-34,8-1-53,6 0-66,6-12-43</inkml:trace>
          <inkml:trace contextRef="#ctx0" brushRef="#br0" timeOffset="2199.2199">5545 256 403,'0'2'0,"5"-2"151,11 0-120,9 0-10,5-2-8,4 1-13,-3-2 0,0 1-95,-5-5-70,-7-6-109</inkml:trace>
          <inkml:trace contextRef="#ctx0" brushRef="#br0" timeOffset="2599.2599">6060 187 278,'0'-11'0,"0"-3"214,-2 2-145,-3 8-22,-3-5-11,-5 1-14,-3 7-10,0 1-4,-2 0-5,-5 9-2,2 4-2,-3 8 1,0 2 0,4 0 1,3 3-1,7-3 0,8-7 6,4-1-6,16-9 0,8-4-6,3-2 6,1-11 0,1-8 2,0-2-3,-4 0-1,-4 1-4,-7 4 5,-6 5 0,-5 5 2,-4 6 6,1 0 5,-2 5-2,0 7-11,5 8 2,3 6 10,5 1-11,11 0 0,5-3-69,5-5-164,-1-6-187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05:14.67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6C0F99D-CFEC-4094-A0BB-6A57ABC500D7}" emma:medium="tactile" emma:mode="ink">
          <msink:context xmlns:msink="http://schemas.microsoft.com/ink/2010/main" type="writingRegion" rotatedBoundingBox="9589,513 17027,2417 16253,5439 8816,3536"/>
        </emma:interpretation>
      </emma:emma>
    </inkml:annotationXML>
    <inkml:traceGroup>
      <inkml:annotationXML>
        <emma:emma xmlns:emma="http://www.w3.org/2003/04/emma" version="1.0">
          <emma:interpretation id="{B1BE6CEE-E8B1-4623-AC0C-54642350E2D5}" emma:medium="tactile" emma:mode="ink">
            <msink:context xmlns:msink="http://schemas.microsoft.com/ink/2010/main" type="paragraph" rotatedBoundingBox="10747,810 17027,2417 16564,4225 10284,261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B00ED95-E7F5-468E-B11F-7299EFAD70C0}" emma:medium="tactile" emma:mode="ink">
              <msink:context xmlns:msink="http://schemas.microsoft.com/ink/2010/main" type="line" rotatedBoundingBox="10747,810 17027,2417 16564,4225 10284,2618"/>
            </emma:interpretation>
          </emma:emma>
        </inkml:annotationXML>
        <inkml:traceGroup>
          <inkml:annotationXML>
            <emma:emma xmlns:emma="http://www.w3.org/2003/04/emma" version="1.0">
              <emma:interpretation id="{C8932A00-4DA8-4FB7-920F-B8F8269C50AD}" emma:medium="tactile" emma:mode="ink">
                <msink:context xmlns:msink="http://schemas.microsoft.com/ink/2010/main" type="inkWord" rotatedBoundingBox="10747,810 14403,1745 13982,3388 10327,2453">
                  <msink:destinationLink direction="with" ref="{719D79B1-73CE-4BCC-8D66-67527DC890C4}"/>
                </msink:context>
              </emma:interpretation>
              <emma:one-of disjunction-type="recognition" id="oneOf0">
                <emma:interpretation id="interp0" emma:lang="en-US" emma:confidence="1">
                  <emma:literal>deck</emma:literal>
                </emma:interpretation>
                <emma:interpretation id="interp1" emma:lang="en-US" emma:confidence="0">
                  <emma:literal>dock</emma:literal>
                </emma:interpretation>
                <emma:interpretation id="interp2" emma:lang="en-US" emma:confidence="0">
                  <emma:literal>deda</emma:literal>
                </emma:interpretation>
                <emma:interpretation id="interp3" emma:lang="en-US" emma:confidence="0">
                  <emma:literal>aleck</emma:literal>
                </emma:interpretation>
                <emma:interpretation id="interp4" emma:lang="en-US" emma:confidence="0">
                  <emma:literal>decla</emma:literal>
                </emma:interpretation>
              </emma:one-of>
            </emma:emma>
          </inkml:annotationXML>
          <inkml:trace contextRef="#ctx0" brushRef="#br0">9624-1106 114,'-5'0'0,"5"0"133,0-3-85,0-3 7,0-2-8,1-1 4,4 6-2,-3 2-2,-1-4 1,-1 4-3,0-4-11,0-3-6,-4 3 3,-3-1-9,-1-2-5,0 2-3,-3-3 0,-7-1-1,-2-1-2,-6 5 1,-3-4-2,-5 3 0,-4 0-1,-3 2-2,-1 3-6,-3 2 1,-1 0-2,1 6 0,-2 9 0,5 5-1,0 5 1,3 8-3,5 1 4,5 6 8,7 1 3,5 0-1,8 1-4,7-5-3,2-4-1,13-3-2,11-6 1,5-3-1,5-7 0,7-7 2,2-7-1,3 0 0,-1-7-2,-1-7 0,-5-9 3,-2 0-3,2-6 2,-7-4-1,0-4-1,-1-5 0,-8-1 1,-2-6-1,1-3 1,-5-8-1,-1-6-1,0-2 1,-6 0-13,-1-2 4,1 1-4,-7 2-4,-1 8 9,-2 1 2,0 9-1,0 6 8,2 6-1,2 8 0,0 5-1,2 8 1,1 7 0,-6 4-3,1 5 1,-2 0-1,0 0 3,3 2 0,-3 10-6,0 6 10,0 5 9,-5 13 0,-1 4 0,-4 7 0,0 3 0,4 5-1,1 10-8,0 2 4,3 11 2,4-5 1,-2 5-1,8-5-2,2-7-2,4-9 1,1-9 1,1-6-3,4-6-3,1-3 2,0-6-3,1-5-1,1-4 0,0-4-4,-2-5-19,1-3-32,1-2-57,3-4-81,-2-4-64,-4-19-82</inkml:trace>
          <inkml:trace contextRef="#ctx0" brushRef="#br0" timeOffset="461.0461">10120-1102 280,'-8'0'0,"8"0"177,0 0-84,0 0-35,2 0-20,6 7-13,6 0 21,6-3-19,6 1-3,0-2-4,-1 1-7,5-1-4,-6-3-4,3 0 0,1-1 0,-2-8-5,0-3 0,-2-2 5,-3 1-6,-2-4 2,-4 2 2,-7 1-4,-5 0 2,-3 0 3,-5 0-4,-9-2 0,-2 5 0,-7 0-3,-5 5 2,-2 4-2,-4 2-1,1 3 4,3 9 0,-4 3 0,3 6 0,0 0 2,5 6 2,4 1 7,7 4 20,2 1 9,10 3-5,3 0-5,0-1-8,10-1-5,9-3-8,13-1-3,10-4-1,12-7-2,9-7-3,11-2 0,10-3 1,1-6-14,2-1-55,-3 0-76,-9-4-134,-8-10-108</inkml:trace>
          <inkml:trace contextRef="#ctx0" brushRef="#br0" timeOffset="789.0789">11379-1153 240,'-20'-12'0,"-1"2"198,-5 1-78,-1 4-42,1 5-9,-5 0-1,4 3-28,-1 11-14,-4 3 1,0 3-3,-1 4-1,-2 3 3,4 3 1,8 0-5,2 5 6,13-1-3,8-2-1,8-1-9,20-3-10,11-5-3,12-2 1,12-3-3,12-7 0,7-2 0,-1-4-45,-1-3-14,-11-2-58,-4-5-43,-9-6-63,-9-9-171</inkml:trace>
          <inkml:trace contextRef="#ctx0" brushRef="#br0" timeOffset="1100.11">11796-1832 397,'0'0'0,"0"0"199,0 4-167,7 13 20,-2 8 4,1 9-21,0 10 0,-2 11-7,-4 6-1,0 7 5,-8 7 3,-2-4-20,2 7-6,-4-2-3,1-5-4,0-2 0,-4-9-1,7-4-2,0-10-4,3-6-12,7-8-21,-2-7-36,1-5-15,11-13-29,1-7-82,5-4 9,6-17-39</inkml:trace>
          <inkml:trace contextRef="#ctx0" brushRef="#br0" timeOffset="1412.1412">12547-1348 147,'-20'9'0,"-12"-2"162,-5 3-79,-7 2-5,-12-3-8,2 8-21,-4 1-11,-2 3-2,5 4-12,-3 0-3,4-1 9,8 2-4,5-4 5,14-4 9,9-1-11,13-2-7,5-2-7,5 3 0,11 0-3,5 0 0,5 3-3,5 3 7,1 1 11,15 3-2,9 1 7,14-2-1,16 2-13,4-3-11,1 3-4,0-1-5,-7 4-35,-16-5-160,-13-2-186</inkml:trace>
        </inkml:traceGroup>
        <inkml:traceGroup>
          <inkml:annotationXML>
            <emma:emma xmlns:emma="http://www.w3.org/2003/04/emma" version="1.0">
              <emma:interpretation id="{0F55E95E-8C43-400D-84B2-582D52CA9CA1}" emma:medium="tactile" emma:mode="ink">
                <msink:context xmlns:msink="http://schemas.microsoft.com/ink/2010/main" type="inkWord" rotatedBoundingBox="15565,2709 16867,3042 16564,4225 15262,3892"/>
              </emma:interpretation>
              <emma:one-of disjunction-type="recognition" id="oneOf1">
                <emma:interpretation id="interp5" emma:lang="en-US" emma:confidence="1">
                  <emma:literal>is-a</emma:literal>
                </emma:interpretation>
                <emma:interpretation id="interp6" emma:lang="en-US" emma:confidence="0">
                  <emma:literal>isms</emma:literal>
                </emma:interpretation>
                <emma:interpretation id="interp7" emma:lang="en-US" emma:confidence="0">
                  <emma:literal>iso.</emma:literal>
                </emma:interpretation>
                <emma:interpretation id="interp8" emma:lang="en-US" emma:confidence="0">
                  <emma:literal>in-a</emma:literal>
                </emma:interpretation>
                <emma:interpretation id="interp9" emma:lang="en-US" emma:confidence="0">
                  <emma:literal>ism.</emma:literal>
                </emma:interpretation>
              </emma:one-of>
            </emma:emma>
          </inkml:annotationXML>
          <inkml:trace contextRef="#ctx0" brushRef="#br0" timeOffset="202719.2699">14012-105 142,'-1'-2'0,"1"2"33,5 13-39,1 4-54</inkml:trace>
          <inkml:trace contextRef="#ctx0" brushRef="#br0" timeOffset="202568.2548">13987 415 40,'0'-9'0,"0"-3"114,0 1-45,0-1-11,1 8 2,2 3-24,-1 1-17,0 7 9,-1 10 19,1 4 4,-2 1 0,0 8-14,0 0-10,0-3-8,0 2-12,0-2-4,-2-1-3,2-4 0,0-5-18,0-4-78,5-8-79,-2-6-75</inkml:trace>
          <inkml:trace contextRef="#ctx0" brushRef="#br0" timeOffset="203228.3208">14417 93 154,'0'-7'0,"0"0"167,0 5-100,-3-4 6,-1 3-11,0 3-19,-6 0-24,-3 11-12,-3 8-1,-8 2 1,-1-1 1,1 0 0,-4 1-1,3-2 2,2-1-2,4-1 2,7-4-5,9-1 0,3-1-8,15 0 0,9-3 4,10 1 0,9-5 0,4 5 1,-3-4-2,-4 2-1,-6 1-5,-9 2-2,-12 0-3,-7-1 9,-6-2 0,-11 1 6,-9 0 2,-5 3-1,-3 1 1,1-1-2,1-2-3,6-3 0,9-3-12,8-3-105,3-3-83</inkml:trace>
          <inkml:trace contextRef="#ctx0" brushRef="#br0" timeOffset="203634.3614">14694 15 200,'-12'-3'0,"4"3"207,3-2-97,2-1-41,3 2-8,0-4-19,8 1-38,8-2 10,7 2-2,9-3-5,6-4-4,0 1-3,4-6 0,-1 7 0,-9-1-103,-3-3-80,-9-2-91</inkml:trace>
          <inkml:trace contextRef="#ctx0" brushRef="#br0" timeOffset="204039.4019">15189-232 203,'0'-12'0,"0"1"163,1-3-106,2 3-15,-3 5-12,-1-2-9,-7 4-5,-4 0-10,-4 4-6,-3 4 0,-4 5 0,-4 4-1,6 8 2,-4 2-1,9 4 0,5 3 5,4-6-3,7-1-1,13-9-1,8-3 0,9-6-3,-1-5 4,0-5 3,-2-4-4,-1-5 0,-6 1 6,-6-2-4,-3 2 8,-9 1 2,3 4 7,-3 1 3,-2 5 2,0 2 6,0 0-14,4 3-20,6 17 6,8 7 3,3 5-4,3 7-2,0 0-15,-7 2-121,-11-4-286</inkml:trace>
        </inkml:traceGroup>
      </inkml:traceGroup>
    </inkml:traceGroup>
    <inkml:traceGroup>
      <inkml:annotationXML>
        <emma:emma xmlns:emma="http://www.w3.org/2003/04/emma" version="1.0">
          <emma:interpretation id="{2D00D5C9-7216-4CFC-9282-79BDD4A422EA}" emma:medium="tactile" emma:mode="ink">
            <msink:context xmlns:msink="http://schemas.microsoft.com/ink/2010/main" type="paragraph" rotatedBoundingBox="8987,2838 11113,3073 11027,3847 8901,36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9FCB043-C8C3-46A7-A0AA-6051E8585F89}" emma:medium="tactile" emma:mode="ink">
              <msink:context xmlns:msink="http://schemas.microsoft.com/ink/2010/main" type="line" rotatedBoundingBox="8987,2838 11113,3073 11027,3847 8901,3611"/>
            </emma:interpretation>
          </emma:emma>
        </inkml:annotationXML>
        <inkml:traceGroup>
          <inkml:annotationXML>
            <emma:emma xmlns:emma="http://www.w3.org/2003/04/emma" version="1.0">
              <emma:interpretation id="{D83A4418-C60E-495B-A538-CFE876D3CD15}" emma:medium="tactile" emma:mode="ink">
                <msink:context xmlns:msink="http://schemas.microsoft.com/ink/2010/main" type="inkWord" rotatedBoundingBox="8987,2838 11113,3073 11027,3847 8901,3611"/>
              </emma:interpretation>
              <emma:one-of disjunction-type="recognition" id="oneOf2">
                <emma:interpretation id="interp10" emma:lang="en-US" emma:confidence="0">
                  <emma:literal>has-a</emma:literal>
                </emma:interpretation>
                <emma:interpretation id="interp11" emma:lang="en-US" emma:confidence="0">
                  <emma:literal>has-a,</emma:literal>
                </emma:interpretation>
                <emma:interpretation id="interp12" emma:lang="en-US" emma:confidence="0">
                  <emma:literal>has-an</emma:literal>
                </emma:interpretation>
                <emma:interpretation id="interp13" emma:lang="en-US" emma:confidence="0">
                  <emma:literal>hag-a</emma:literal>
                </emma:interpretation>
                <emma:interpretation id="interp14" emma:lang="en-US" emma:confidence="0">
                  <emma:literal>"has</emma:literal>
                </emma:interpretation>
              </emma:one-of>
            </emma:emma>
          </inkml:annotationXML>
          <inkml:trace contextRef="#ctx0" brushRef="#br0" timeOffset="170320.0303">6307-700 84,'-21'4'0,"2"-1"174,6 0-118,3-3-2,4 2-6,4-2-8,0 0 15,2 0-23,0 0-3,0 0 0,0 0-8,0 0 3,0 0 2,0 0-6,0 0-7,0 0 2,0 0-6,5 4-5,2 4 8,4 1 5,5 3-3,5 2 4,5 2 1,3 2 0,7 3-3,6 4-3,5 5-2,3 3 1,2 12 3,3 6-1,0 7 3,3 13 0,7 6-3,-1 5 0,4 5-4,5 3-1,3 6-1,3 0 2,6 7 2,4 1-1,1-1-2,9 0-3,-1-5-2,-2-7-1,-5-11-3,-11-10 0,-13-10 0,-9-5 1,-13-5-1,-12 1 0,-12-3-2,-5-4-1,-8-5 0,2-6-6,-2-6-17,-2-6-11,4-7-10,0-5-33,3-8-25,-1-1-58,-2-6-149</inkml:trace>
          <inkml:trace contextRef="#ctx0" brushRef="#br0" timeOffset="171564.1547">7575-437 150,'-11'5'0,"5"4"132,-1 5-79,2 5-8,5 8 3,0 3 4,0 2-17,4 7-1,0 3 0,3 9-7,1 3-2,0-2-2,0 4-4,2-5 0,-5-3 1,4 3-4,-2-7 2,-1-4-4,1-3-6,-4-12-2,0-7 2,1-4-3,-3-11-2,-1-2-2,3-1 0,2 0-1,0-15 0,6-11-3,2-8 2,5-4-1,0-5-11,5 5-17,-2 5-4,3 3 14,0 12 8,0 6 8,-1 4 5,0 8 0,1 5 0,-6 11 0,4 8 4,-7 3 2,1 6 4,-3 2 0,-2 3 4,1-1-10,1-2-4,1 0-2,4 1-25,3-11-46,2-5-93,-1-10-40,4-10-62</inkml:trace>
          <inkml:trace contextRef="#ctx0" brushRef="#br0" timeOffset="172436.2419">8710 68 219,'-17'0'0,"0"9"178,0 0-134,-2 3 1,0-2-14,2 1-8,3-1-6,6 2-4,4-3-4,3 0-9,1-3 0,0-2-9,10 5 8,7-2 0,3-3 2,1 6 0,3 1 0,4 0 1,-4 6 1,0-4-3,-4 6 0,-6 0 2,-6-1 0,-1-1 4,-6-2 1,-1-1 20,-6-1-1,-9 2-2,-3-5-15,-1 1-6,-2-1-2,5-1-2,1-4-5,2-5-34,5 0-38,2 0-55,1-11-79</inkml:trace>
          <inkml:trace contextRef="#ctx0" brushRef="#br0" timeOffset="172748.2731">8900 224 338,'-3'0'0,"2"1"234,-1-1-173,2 0-19,3-1-33,10-7 14,5 2 11,5-1-11,-1 1-17,1 1-6,1 0 0,0 5 0,-3 0-92,-1 0-61,-2 0-104</inkml:trace>
          <inkml:trace contextRef="#ctx0" brushRef="#br0" timeOffset="173414.3397">9470 243 11,'-15'-40'25,"12"35"14,1 2 14,2 2-8,0-1-15,0-1-9,0 1-11,0-3 1,-1 2 13,-1 0 1,2-2 2,-5 3 3,1-3-10,-3 0 3,-4 2 5,-1-1-1,3 2 2,-4 1-4,1 1-11,1 0-4,-3 0-5,-1 7-3,4 4-1,-2 1 2,1 4 11,4 2 12,3 2-3,5 1-10,0-3-6,7-4-5,7 1-2,4-5 0,-3 0 0,4-3-2,-1-3 2,-2-4 0,-1 0-7,1-7 8,-5-2 1,1-1 1,-3 4-1,-4 3 2,0 1 3,1 2 9,1 7 8,4 7-6,2 1-13,2 5-3,3-4-2,3 2 0,1 3-73,-6-3-144,-4-1-176</inkml:trace>
          <inkml:trace contextRef="#ctx0" brushRef="#br0" timeOffset="173098.3081">9470 243 58,'0'-1'0,"-2"-1"118,2 0-95,0 1 1,0-3-11,0 4-19,0 0 8,0-5-4,0 5-8,0-4-5,0 1-14,0 3 1,0-1 1,0 1-12,0-3-8,-1 3 12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08:28.45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66136EC-388C-4815-B38D-49A3B32A00F3}" emma:medium="tactile" emma:mode="ink">
          <msink:context xmlns:msink="http://schemas.microsoft.com/ink/2010/main" type="inkDrawing" rotatedBoundingBox="11825,8304 17619,7477 17822,8901 12028,9727" semanticType="strikethrough" shapeName="Other">
            <msink:sourceLink direction="with" ref="{431F5F2A-8A05-49CA-BCD0-4345EF252B08}"/>
          </msink:context>
        </emma:interpretation>
      </emma:emma>
    </inkml:annotationXML>
    <inkml:trace contextRef="#ctx0" brushRef="#br0">5456 143 62,'16'-18'0,"5"4"96,-1-3-53,-2 2-5,-1 3 14,-2-1-5,-5 1-7,-2 4 6,-3-2-7,-2 3-4,-1-1 2,-2 2-8,0 4-7,0-1-5,-4 2-9,-4 1-6,-3 0-3,-5 6 1,-5 3 0,-2 4 3,-4 4 0,-4 2-2,0 5-1,-8 4 0,-1-2 5,-4 4-2,-9-5 2,-2 4 1,-8 1 4,-9-2 5,-7 7 5,-13-1 2,-8 6-5,-12 3-1,-6 6-4,-3 3 0,-7 5 0,0 4 0,0 1-1,-4 0-2,-6 5-6,-3-1 1,-4 2 0,-12-2 1,-8 5 2,-15-4 2,-12 2-6,-9 2-1,0-1-3,-4-6 0,9 4 2,7-7 2,6 2-4,15-2 2,8-1 2,9-2 0,9 0 4,14-8-2,8-2 2,15-4-3,15-4 1,9-7-3,11-4 3,9-2-4,-1-6-2,6 0 1,1-6-2,1-2-1,11-5 2,7-5-7,10-3-16,12 0-7,12 0-13,2-3-56,19-6-35,6-7-46,1-3-55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08:29.81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431F5F2A-8A05-49CA-BCD0-4345EF252B08}" emma:medium="tactile" emma:mode="ink">
          <msink:context xmlns:msink="http://schemas.microsoft.com/ink/2010/main" type="writingRegion" rotatedBoundingBox="11515,8687 15682,6874 16271,8228 12104,10040">
            <msink:destinationLink direction="with" ref="{866136EC-388C-4815-B38D-49A3B32A00F3}"/>
            <msink:destinationLink direction="with" ref="{ACDAE584-AD2C-4B7D-B1D8-FA550DBE6884}"/>
          </msink:context>
        </emma:interpretation>
      </emma:emma>
    </inkml:annotationXML>
    <inkml:traceGroup>
      <inkml:annotationXML>
        <emma:emma xmlns:emma="http://www.w3.org/2003/04/emma" version="1.0">
          <emma:interpretation id="{B8A0F675-DE65-4DB2-95F3-B79046AA4268}" emma:medium="tactile" emma:mode="ink">
            <msink:context xmlns:msink="http://schemas.microsoft.com/ink/2010/main" type="paragraph" rotatedBoundingBox="11515,8687 15682,6874 16271,8228 12104,100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0E94E58-0F5A-4032-9720-A33D2C1906D3}" emma:medium="tactile" emma:mode="ink">
              <msink:context xmlns:msink="http://schemas.microsoft.com/ink/2010/main" type="line" rotatedBoundingBox="11515,8687 15682,6874 16271,8228 12104,10040"/>
            </emma:interpretation>
          </emma:emma>
        </inkml:annotationXML>
        <inkml:traceGroup>
          <inkml:annotationXML>
            <emma:emma xmlns:emma="http://www.w3.org/2003/04/emma" version="1.0">
              <emma:interpretation id="{FFE827DE-5017-4C7C-A445-8DF16C20CECB}" emma:medium="tactile" emma:mode="ink">
                <msink:context xmlns:msink="http://schemas.microsoft.com/ink/2010/main" type="inkWord" rotatedBoundingBox="11515,8687 15682,6874 16271,8228 12104,10040">
                  <msink:destinationLink direction="with" ref="{6622BEF4-DAD5-4A09-A075-05879AE3E723}"/>
                </msink:context>
              </emma:interpretation>
              <emma:one-of disjunction-type="recognition" id="oneOf0">
                <emma:interpretation id="interp0" emma:lang="en-US" emma:confidence="0">
                  <emma:literal>List</emma:literal>
                </emma:interpretation>
                <emma:interpretation id="interp1" emma:lang="en-US" emma:confidence="0">
                  <emma:literal>arise.</emma:literal>
                </emma:interpretation>
                <emma:interpretation id="interp2" emma:lang="en-US" emma:confidence="0">
                  <emma:literal>arise</emma:literal>
                </emma:interpretation>
                <emma:interpretation id="interp3" emma:lang="en-US" emma:confidence="0">
                  <emma:literal>Lisa</emma:literal>
                </emma:interpretation>
                <emma:interpretation id="interp4" emma:lang="en-US" emma:confidence="0">
                  <emma:literal>Lis."</emma:literal>
                </emma:interpretation>
              </emma:one-of>
            </emma:emma>
          </inkml:annotationXML>
          <inkml:trace contextRef="#ctx0" brushRef="#br0">1 56 14,'8'-12'0,"3"0"121,-1 1-49,-5 4-15,-5 1 5,2 2-18,-2 1-5,0 1 21,0 2-15,0 0-24,0 2-18,0 9 7,0 7 5,0 3 3,0 1-2,0 5 4,0-2 1,-4 4-8,-2 1-8,-1 3-3,3-1-2,-3 0 0,5-5-21,2-3-50,0-8-65,7-10-50,-1-6-45</inkml:trace>
          <inkml:trace contextRef="#ctx0" brushRef="#br0" timeOffset="600.06">528-74 131,'-1'-7'0,"-4"1"175,0-1-112,-1 5-10,-6-1 7,-1 3-23,-3 0-11,-3 3-1,-1 7-4,-7 3-7,-1 5-1,4 2-3,-2-1-2,7 1-3,3-4-3,6-1-1,8-4-1,2 3 0,16-4-8,4-1 6,6 1 1,4-5-1,0 2-7,-3 7 6,-6 1-3,-11 3-7,-9 1 4,-2 1 10,-17-1 1,-1 2-1,-4-4 2,-5-3 2,6 1 3,1-5-2,9 0-8,11-6-3,1 2-36,11-5-134,5-1-27</inkml:trace>
          <inkml:trace contextRef="#ctx0" brushRef="#br0" timeOffset="162.0162">103-278 218,'-11'-6'0,"7"6"77,4 0-73,0 8-7,15 4 2,1 6-21,3-3-48,-4 1-60</inkml:trace>
          <inkml:trace contextRef="#ctx0" brushRef="#br0" timeOffset="961.0961">685 2 57,'-13'33'0,"13"-38"123,5-2-73,8 0-16,5-4 3,8-3 5,8-4-8,5-2-2,6-1 5,3 2-9,1 2-14,-12 4-14,-8 6 0,-13 6-105,-16 1-112</inkml:trace>
          <inkml:trace contextRef="#ctx0" brushRef="#br0" timeOffset="801.0801">685 2 40,'-5'0'0,"2"6"52,2-2-40,-3 4-8,4-2-5,0 2-1,4-2-2,2 0-4,-3-1-9,-1 0-26</inkml:trace>
          <inkml:trace contextRef="#ctx0" brushRef="#br0" timeOffset="1589.1589">1263-155 20,'3'-13'0,"4"-2"113,-1 0-50,-3 1-6,-3 1 7,0-1-14,0 2-6,-3 1-6,-5 1-5,-2 1-10,-3 3-9,0 3-8,0 2-3,-1 1 0,-2 8-3,-2 6 0,2 9 4,-1 1 1,6 4-2,0-1-3,1-2 0,10 0 7,0-4-6,0-6-2,5-2 1,3-4 0,3-2 0,7-5 2,3-2 3,3 0 3,6-7 0,-3-1 8,-4 0-6,-5 3-1,-4 1 4,-4 3-3,-2 1-5,-6 5-10,-1 9 8,6 6-1,-3 4-4,6 4-182,-7-1-130</inkml:trace>
          <inkml:trace contextRef="#ctx0" brushRef="#br0" timeOffset="-938.0938">-2130 1209 167,'-4'0'0,"-3"7"108,2 2-81,-6 4 19,-5 2 2,1 0-5,-4 1 5,-2 1-7,-2 4-5,-6 1 1,0 5-5,-4 4-3,-2-1 3,-1 3-5,1 6-4,-6-3-1,2 2-8,2-1-3,-2-4 1,2 2-3,5-2-2,-2-6 1,8-5-2,5-5 1,5-5 1,9-5 2,7-4 2,0-2-6,18-1-6,18-5 0,15-6 32,19-3-21,9 3-5,1 2-6,0 9 0,-4 0-22,2 9-66,0 7-28,-9-2-57,-10-7-161</inkml:trace>
          <inkml:trace contextRef="#ctx0" brushRef="#br0" timeOffset="6211.6211">-1295-41 309,'-1'-20'0,"1"1"209,0 1-147,6 8-20,-3 1-7,-3 6-10,2 3-10,-2 5-10,-5 18-1,-13 12 30,-9 13-4,-11 12-8,-5 5 2,-4 7-3,-5 5-2,-1-1-5,3 0-5,-2-7 2,7-9 8,6-10 3,10-12 0,9-11-3,15-10-6,5-8-10,15-8-5,12-1 4,17-11 11,21-14 2,21-8-5,15-1-8,9-5 3,9-2-7,3 1-22,8 1-45,-7-4-129,-15-14-317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08:34.27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45152BE6-3000-45A7-9970-A8290144E0A7}" emma:medium="tactile" emma:mode="ink">
          <msink:context xmlns:msink="http://schemas.microsoft.com/ink/2010/main" type="inkDrawing" rotatedBoundingBox="12205,7581 18050,2160 18214,2337 12370,7758" semanticType="strikethrough" shapeName="Other">
            <msink:sourceLink direction="with" ref="{97CCFE72-244C-47D1-88AE-775CBD892697}"/>
            <msink:sourceLink direction="with" ref="{ACFEC292-43CB-4D49-AEE6-5ABF06205FF5}"/>
            <msink:sourceLink direction="with" ref="{F34A059E-680F-49E1-946E-35A35DBD6E29}"/>
            <msink:sourceLink direction="with" ref="{AD453591-80AD-4048-977E-2C99932CADCA}"/>
          </msink:context>
        </emma:interpretation>
      </emma:emma>
    </inkml:annotationXML>
    <inkml:trace contextRef="#ctx0" brushRef="#br0">5792 67 86,'13'-20'0,"-6"2"118,-4 6-64,2 2-19,-5 2-4,-7 3 1,-2 5-15,-9 0 1,-6 2 11,-2 9 2,-3 1 0,-2 4 2,5 1-10,-3 4-6,1 1-3,1 5-5,-4 2-3,0-1-5,2 4 4,-5 1-4,-5 5 0,-4 5 2,-12 3 7,-10 8 12,-6 5-3,-12 6-4,-6 11 3,-6 2-6,-9 7-4,2 2 3,-1 2-5,-1-3 3,9 4-1,1 0 3,-5-3-5,-1 9-4,-7 4 2,-7 3-3,-6 8-2,-5 6 2,-6-1 6,-5-4 13,4 1-4,-4-3-6,0 3-1,5 3-2,-7 1 1,1 3-5,1 0 1,2-3-2,7-4 5,3-3 7,4 2 2,-1 2 1,0 4-1,-1 1-2,4-2-5,5-4-5,6-5 0,10 0-4,6-9 0,9-8 4,3-2-6,3-9 4,3 0-2,2-3 0,3-3 0,5-5 1,0-5-1,8 3 0,3-7 0,-2 0 0,11-1-5,2-7 2,4-5-3,8-3 0,1-5-3,-1 0-11,5-2 1,1-7 2,2-7-13,8-6-10,9-8-3,-1-6-24,5-3-10,0 0-44,5 0-28,3-9 42,1-4-35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07:21.27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C1B06FB7-C02C-45F8-A8FE-63397479E6C9}" emma:medium="tactile" emma:mode="ink">
          <msink:context xmlns:msink="http://schemas.microsoft.com/ink/2010/main" type="writingRegion" rotatedBoundingBox="965,3056 24082,2088 24730,17561 1613,18529"/>
        </emma:interpretation>
      </emma:emma>
    </inkml:annotationXML>
    <inkml:traceGroup>
      <inkml:annotationXML>
        <emma:emma xmlns:emma="http://www.w3.org/2003/04/emma" version="1.0">
          <emma:interpretation id="{D4910A1D-579B-49D7-8850-7E89E50F23B6}" emma:medium="tactile" emma:mode="ink">
            <msink:context xmlns:msink="http://schemas.microsoft.com/ink/2010/main" type="paragraph" rotatedBoundingBox="2588,4833 3679,2838 4218,3132 3127,512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C118C4F-32DD-4118-9118-B5D44C568827}" emma:medium="tactile" emma:mode="ink">
              <msink:context xmlns:msink="http://schemas.microsoft.com/ink/2010/main" type="line" rotatedBoundingBox="2588,4833 3679,2838 4218,3132 3127,5128"/>
            </emma:interpretation>
          </emma:emma>
        </inkml:annotationXML>
        <inkml:traceGroup>
          <inkml:annotationXML>
            <emma:emma xmlns:emma="http://www.w3.org/2003/04/emma" version="1.0">
              <emma:interpretation id="{BDF6FD53-2048-4410-BD31-18F9BFF62606}" emma:medium="tactile" emma:mode="ink">
                <msink:context xmlns:msink="http://schemas.microsoft.com/ink/2010/main" type="inkWord" rotatedBoundingBox="2588,4833 3679,2838 4218,3132 3127,5128"/>
              </emma:interpretation>
              <emma:one-of disjunction-type="recognition" id="oneOf0">
                <emma:interpretation id="interp0" emma:lang="en-US" emma:confidence="0">
                  <emma:literal>f</emma:literal>
                </emma:interpretation>
                <emma:interpretation id="interp1" emma:lang="en-US" emma:confidence="0">
                  <emma:literal>{</emma:literal>
                </emma:interpretation>
                <emma:interpretation id="interp2" emma:lang="en-US" emma:confidence="0">
                  <emma:literal>1</emma:literal>
                </emma:interpretation>
                <emma:interpretation id="interp3" emma:lang="en-US" emma:confidence="0">
                  <emma:literal>l</emma:literal>
                </emma:interpretation>
                <emma:interpretation id="interp4" emma:lang="en-US" emma:confidence="0">
                  <emma:literal>k</emma:literal>
                </emma:interpretation>
              </emma:one-of>
            </emma:emma>
          </inkml:annotationXML>
          <inkml:trace contextRef="#ctx0" brushRef="#br0">2347-205 19,'0'-1'0,"0"-7"85,3-1-60,4 3 13,4-3 2,-5-3-4,6 2 1,-6-1-1,-3 2 5,2 5 4,-3-1-6,0 5 1,1-4 9,-2 1-9,1 0-12,0-3-8,-2 5-6,1-4-4,-1-1 2,3-3 3,1 4-2,-3 3 5,1-1 4,-2 3-3,0-4 0,0 2 3,-2 2-10,1 0-1,-3 0 0,-2 0-8,-4 6-6,-4 6 6,2 6-2,-1 5-1,1 4 15,0-1-5,1-1 4,0 5 0,-1-1-3,1 3-2,-4 2 0,4 1 1,-5 6 0,-5 1-1,-5 1 1,-3 5 2,-2 2 1,-1 2-4,4 2-2,2 1 1,0-2-5,2 2-2,-2 4 1,4-3-1,-3 3-1,0 4 0,-1-3 1,-3 3 0,-4-2 0,-1-2 0,0-4-1,-5-4 0,1-3 0,-3-1 1,1 0-1,6-5 4,5-3-5,6-6 2,12-2-2,4-4-1,6-3 2,-1 3 0,0-6 0,4-1 0,-4 0-1,-1 1 1,-7-1 0,-3-3 3,-1-3-4,-2-6 2,4 2 0,4-2-1,-1-5-11,0 0-26,1-3-42,0-5-16,3 0-24,2-3-83,-2-1-19</inkml:trace>
          <inkml:trace contextRef="#ctx0" brushRef="#br0" timeOffset="705.0705">1341 1223 98,'0'-4'0,"0"1"196,0 3-114,0-2-4,0 2-8,0-2-32,0 1-20,5 0 2,3-2 16,-2 3-11,1 0-5,-6 0-2,-1 0 10,0 0 13,0 0 0,0 0 0,0 0 3,0 0-12,0 0-15,0 0-3,0 0-5,0 0-1,0 0-5,0 0 2,0 0-5,0 0 0,0 0 6,0 0-2,0 0 2,0 0 3,0 0 3,0 0 0,0 0-1,0 0-10,0 7-2,5 4 2,0 6 18,1 3-9,-2 2-4,2 7-1,-4-1-1,-1 5 2,1 3 1,-5 3 3,-2 1 0,-2 0 3,1-5-4,1-3 0,-1-7-2,4-6-3,0-4 0,1-5-2,1-8 0,-2-2 1,0 0 0,2 0 1,0 0 1,0 0 2,0 0-2,-1 0-5,-4-2 0,3-3 2,1-1-2,1-2 0,1-3-7,11-2 6,4-8 1,7 3 0,4-6-1,7-6 3,8-6-3,8-4 1,4-5 0,4 0 0,0 4 1,-3 6 1,-3 3-3,-8 8-5,-6 4-4,-2 6-14,-5 5-13,-2 3-42,-3 3-133,-4-6-85,-10-1-173</inkml:trace>
        </inkml:traceGroup>
      </inkml:traceGroup>
    </inkml:traceGroup>
    <inkml:traceGroup>
      <inkml:annotationXML>
        <emma:emma xmlns:emma="http://www.w3.org/2003/04/emma" version="1.0">
          <emma:interpretation id="{641B603E-C451-4DE2-8D03-D988809CB89E}" emma:medium="tactile" emma:mode="ink">
            <msink:context xmlns:msink="http://schemas.microsoft.com/ink/2010/main" type="paragraph" rotatedBoundingBox="1340,4496 24143,3541 24229,5603 1427,65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90DA124-B23B-4C62-9091-9F8070009BA7}" emma:medium="tactile" emma:mode="ink">
              <msink:context xmlns:msink="http://schemas.microsoft.com/ink/2010/main" type="line" rotatedBoundingBox="1340,4496 24143,3541 24229,5603 1427,6558"/>
            </emma:interpretation>
          </emma:emma>
        </inkml:annotationXML>
        <inkml:traceGroup>
          <inkml:annotationXML>
            <emma:emma xmlns:emma="http://www.w3.org/2003/04/emma" version="1.0">
              <emma:interpretation id="{3AE15165-F64C-4926-BB54-C1F6A5F946A5}" emma:medium="tactile" emma:mode="ink">
                <msink:context xmlns:msink="http://schemas.microsoft.com/ink/2010/main" type="inkWord" rotatedBoundingBox="1365,5090 4060,4977 4104,6036 1410,6149"/>
              </emma:interpretation>
              <emma:one-of disjunction-type="recognition" id="oneOf1">
                <emma:interpretation id="interp5" emma:lang="en-US" emma:confidence="1">
                  <emma:literal>rank</emma:literal>
                </emma:interpretation>
                <emma:interpretation id="interp6" emma:lang="en-US" emma:confidence="0">
                  <emma:literal>ranks</emma:literal>
                </emma:interpretation>
                <emma:interpretation id="interp7" emma:lang="en-US" emma:confidence="0">
                  <emma:literal>rands</emma:literal>
                </emma:interpretation>
                <emma:interpretation id="interp8" emma:lang="en-US" emma:confidence="0">
                  <emma:literal>rand</emma:literal>
                </emma:interpretation>
                <emma:interpretation id="interp9" emma:lang="en-US" emma:confidence="0">
                  <emma:literal>random</emma:literal>
                </emma:interpretation>
              </emma:one-of>
            </emma:emma>
          </inkml:annotationXML>
          <inkml:trace contextRef="#ctx0" brushRef="#br0" timeOffset="-90309.03">-13 2510 83,'-2'-5'0,"2"-3"133,0-2-73,0 2-14,0-3 9,-2 4-13,2-1-4,2 3 2,-2 2-9,0 2-8,0 1 1,0 0-6,0 0-4,0 0-2,0 0 0,0 0-2,0 0 2,0 0-1,0 0-3,-2 6 5,1-1 1,-1 4-3,-1-3-2,1 2-2,2 1-2,-1 0-1,1 1 1,0 3-2,1-1 5,4 3 3,-2 4 2,-1 1 0,0 6-2,1 2-1,-3 2 0,0 2-2,0-1-1,0-1 1,-3-4 2,1-4-3,-1-7-1,0-3 4,3-2 3,-4-4-1,3 2 1,1-4-7,0-2-5,0-1 1,0-1-3,0 0-3,0 0 6,0-4 4,1-12 8,1-6-6,3-8-4,-4-4-2,3-1-1,-1-3 0,2 4-2,-2 4 2,2 1-1,0 5 0,0-2-2,3 5 2,1 1 0,7 2-2,6 1 2,3-3-3,6-2 5,1 0-2,6-1 0,1 3 0,4 3 3,3 4-2,4-3 1,0 9-3,-2-1-1,-2 8 1,-9 0-39,-11 9-136,-10-1-106</inkml:trace>
          <inkml:trace contextRef="#ctx0" brushRef="#br0" timeOffset="-89630.9622">1103 2498 128,'0'-11'0,"-5"0"187,0 2-98,-1-1 9,-4 2-24,5 2-17,-6-1-11,-1-2-17,-5 4-10,-1-4-1,-2 7-8,-2 2-6,-2 0 0,-2 4 10,-3 8-1,-1 7 2,0 6-2,4 5 4,3 5 3,7 4-1,5-2-9,6-4-5,5-4-3,8-4-2,5-5 0,3-6 2,2-5-2,-2-4 0,2-5 3,0 0-1,3-11-1,0-3 1,0-3 1,-2-2-1,-3-1-1,2-1-1,-5 1 0,0-2 3,-7 3-2,-1 2 1,-3 7 0,-2-1 0,0 8-2,0-3 0,0 5 5,0 1-5,0 0 0,0 9-11,5 2 18,1 8 4,1-1-2,4 3 0,2 0-2,3-1-6,-1 0 0,1 1 0,-3 0 0,-2-1-2,0 1-14,2-4-20,-3 0-51,0-4-21,0-2-49,1-7-113</inkml:trace>
          <inkml:trace contextRef="#ctx0" brushRef="#br0" timeOffset="-89213.9205">1381 2494 219,'0'11'0,"0"5"142,0 3-54,0 6-3,0 3-32,0 0-13,0-1-6,2 0-3,-1-6 1,-1-2-2,0-7-1,0-3-1,0-4 1,0-5-4,0 0 2,0-3 6,0-11-21,0-4-11,0-5-1,7-9 0,3-1-1,1 2 1,2 0-5,0 5 2,0 2-8,3 6-3,-2 6 6,3 4-1,0 7 3,-2 1 5,4 0 1,1 7 0,1-1 2,6 1-2,-1 2 0,5-4 2,-2-2 0,-5-3 2,1 1-3,-9-1-2,-8 2-1,-3 1-51,-5 4-65,-4 7-5,-7 7-45,-5 6 13,0 6 74,4 0 19,6-2-25</inkml:trace>
          <inkml:trace contextRef="#ctx0" brushRef="#br0" timeOffset="-86701.6693">1805 2457 104,'0'-3'0,"-2"2"113,1-2-62,1 1 8,0-1 11,-3 2-6,3-2 3,-2 3 11,2 0-21,0 0-12,0 0-18,0 0-18,0 3-7,0 2-3,0 5 2,0 1 11,0-1-11,2 1 0,-2-4-1,3 2 0,-3-2 0,3 0 1,-1-2-1,-2 0 0,0 0 0,4-1 0,-4 2 1,5 3-1,-5-1 0,0 2 0,0 1 2,0-1-2,2 1 0,-2-1 3,3-2-4,0 1 1,-1-3 0,1 1 2,-1-2 2,1 1 4,-1 2 11,-1 2-1,-1-3 0,0 1-1,0-3-1,0 2-6,2-2-2,-2-1-1,0 3-4,0-2-1,0-3 2,0 1-3,0-2-2,0 2 2,0-1-2,0-2 1,0 0 0,0 0 7,0 0-2,2 0 7,-1-5 2,2 0-7,-1-3-5,0 3-1,-1-3-2,-1 0 0,2-1 1,-2 1 0,0 0-4,0 1 4,3 0-8,-1-2 9,-2 1 0,1 0-2,-2-4 2,1 2 0,0-2-1,0 1 0,0 2 1,0 0-1,0 2 0,-3 1 1,-2-2-1,0 5 0,0-3 3,2 4-4,-2 1 2,0 0 2,0-2-4,-1 1 2,-2 1 1,1 0-2,-1-1 0,-3-4 4,3 2-3,-5 0 0,3 1 0,-3 1 1,-3-7-1,1 2-2,-2-2 1,-3 3 0,2 0-4,-1 2-2,-4-1-4,9 3-3,-1 2-10,4 0-25,8 0-18,1 0-35,2 0-20,0 0-106</inkml:trace>
          <inkml:trace contextRef="#ctx0" brushRef="#br0" timeOffset="-88185.8177">2067 1772 197,'-3'-13'0,"0"0"195,3 3-109,0 6-11,0-3-8,0 5-19,0 2-14,0 0-3,0 6-12,3 11 18,2 1 17,-2 8-20,-3 7 3,0 0 4,0 4-13,0 7-8,2 2 5,-2 7-6,-5-3-3,1 5 3,-2 0-8,-2 1-2,0 2 1,-2-5-2,-1 0-5,3-5 0,-2-5 2,3 1 1,-1-5-1,4-3-1,0-6-4,4-5 0,0-8 0,5-5-4,3-3-1,4-6 3,-1-3-8,3 0-28,-1-5-25,-1-9-39,-3 1-73,1-6-14,-8-5-68</inkml:trace>
          <inkml:trace contextRef="#ctx0" brushRef="#br0" timeOffset="-87830.7822">2321 2293 292,'-2'0'0,"-6"0"252,-8 3-171,-3 9-19,-4 0 11,2 6-25,0-1-19,-2 0 3,-2 3-10,-1-1-2,3-3-5,2 3-1,2-4-3,2-1-1,3-1 0,4-3-2,7-3-3,0 0-2,3 0-5,0 1 0,4 0 3,5 2 1,2 1-3,5 0 2,3 6 4,7-4-1,2 4 4,9-8 6,10-3 5,11 1-1,10 1-7,2-1 0,-2 2-5,-10-1-9,-6 0-32,-13 1-106,-17-2-129,-15-3-253</inkml:trace>
        </inkml:traceGroup>
        <inkml:traceGroup>
          <inkml:annotationXML>
            <emma:emma xmlns:emma="http://www.w3.org/2003/04/emma" version="1.0">
              <emma:interpretation id="{3F1EC277-60C4-45CC-BE3D-6CFE8F05D5FD}" emma:medium="tactile" emma:mode="ink">
                <msink:context xmlns:msink="http://schemas.microsoft.com/ink/2010/main" type="inkWord" rotatedBoundingBox="5003,5034 7437,4932 7474,5815 5040,5917"/>
              </emma:interpretation>
              <emma:one-of disjunction-type="recognition" id="oneOf2">
                <emma:interpretation id="interp10" emma:lang="en-US" emma:confidence="1">
                  <emma:literal>color</emma:literal>
                </emma:interpretation>
                <emma:interpretation id="interp11" emma:lang="en-US" emma:confidence="0">
                  <emma:literal>Color</emma:literal>
                </emma:interpretation>
                <emma:interpretation id="interp12" emma:lang="en-US" emma:confidence="0">
                  <emma:literal>coor</emma:literal>
                </emma:interpretation>
                <emma:interpretation id="interp13" emma:lang="en-US" emma:confidence="0">
                  <emma:literal>Coor</emma:literal>
                </emma:interpretation>
                <emma:interpretation id="interp14" emma:lang="en-US" emma:confidence="0">
                  <emma:literal>Dolor</emma:literal>
                </emma:interpretation>
              </emma:one-of>
            </emma:emma>
          </inkml:annotationXML>
          <inkml:trace contextRef="#ctx0" brushRef="#br0" timeOffset="-84951.4943">3961 2224 124,'-1'-3'0,"-1"2"137,-1-2-70,1-1-2,2 2 14,-3-1-14,0 0-16,0 1 2,-2 0-6,0-2 0,-2 1 0,-1 1-8,2-2 0,-5 4 4,-1 0-22,-2 0-9,-1 2-5,-4 5-3,1 5 0,-1 2-2,-4-1 0,0 5 0,-1 2 1,-2 2 0,2 4 1,1-1-1,2 0 4,5 3 2,3-1 4,3-1 6,7 1-1,3-2-3,8-2-4,13 0-1,12-7-8,7 1 0,13-11 4,10-1-4,2-1-14,1-1-64,1-2-80,-11 1-13,-7-2-77</inkml:trace>
          <inkml:trace contextRef="#ctx0" brushRef="#br0" timeOffset="-84558.455">4364 2301 254,'-5'-5'0,"-1"5"202,-1 0-130,-4 0-8,0 5-15,-1 8-14,-2 4 1,-4 2 0,-5 3-7,-1 3-3,2 2-2,-1-1 3,7 0 5,4-1-8,8-4-11,4-4-1,9-2-5,7-6-3,10 0 0,3-8-1,7-1-2,3-1 0,0-8 2,-4-5-1,-2 0-3,-9-4 2,-3-3 0,-5 3-1,-6-3 0,-5 3 4,-5-2-1,-2-1-1,-11 3-3,-1-1-6,-4 0 2,0 0-12,3 4-43,-1 2-51,5 7-48,3 6-86,-4 0-46</inkml:trace>
          <inkml:trace contextRef="#ctx0" brushRef="#br0" timeOffset="-84200.4192">4709 1714 348,'-13'-5'0,"10"5"236,1 9-138,-1 11-35,3 15 2,0 9 3,0 7-21,3 6-12,5 3-3,-6 2-3,-1 2-10,-1 0-12,0-4 1,0-3-4,2-7-1,-7-4-1,-3-7-1,0-4-2,3-6 2,-3-6-2,5-6-36,3-8-27,0-3-40,1-3-64,6-3-29,4-6-47</inkml:trace>
          <inkml:trace contextRef="#ctx0" brushRef="#br0" timeOffset="-83801.3793">5091 2304 432,'-8'-5'0,"-1"-1"285,0 3-200,-3 2-9,3-2-10,-1 3-41,-1 6-11,-2 7 3,-7 8-1,6 4-7,2 5-6,6 0-1,6 2-1,0-1-2,10-7 1,3-3 0,11-5 0,2-11 0,6-2 1,7-3 1,-2-8-4,4-8 4,-3-2-1,-5-5-1,-4-1 0,-10-1 0,-14 2 0,-2 0 4,-3 3-4,-13-1 0,1 5-9,-10 2-20,0 1-27,4 3-36,0 5-67,0 3-54,4 2-62</inkml:trace>
          <inkml:trace contextRef="#ctx0" brushRef="#br0" timeOffset="-83346.3338">5595 2332 420,'-3'-6'0,"3"2"188,2 4-117,1 0-22,7 0-3,-2 1-10,0 14-13,-3 5 0,-2 2 8,-3 4-8,0 0-7,0 1 1,-3-2 1,3-2-3,0-6-3,0-5 0,0-3-3,1-3-1,1-3-3,1-3 0,0 0 1,-1-12 12,3-2-1,-2-5-12,0-3-1,2-3-4,-3-3 0,1-2-1,2-2 1,-3 2 2,6 4-1,1 2-2,6 4-2,4 7 0,7 1 1,8 6 0,3 1 3,7 2-2,1 3-17,-1 0-56,-2 0-115,-6 0-256</inkml:trace>
        </inkml:traceGroup>
        <inkml:traceGroup>
          <inkml:annotationXML>
            <emma:emma xmlns:emma="http://www.w3.org/2003/04/emma" version="1.0">
              <emma:interpretation id="{045A3CE4-E864-49E1-84CF-351F2BFEC492}" emma:medium="tactile" emma:mode="ink">
                <msink:context xmlns:msink="http://schemas.microsoft.com/ink/2010/main" type="inkWord" rotatedBoundingBox="8577,4193 10731,4103 10800,5746 8646,5836">
                  <msink:destinationLink direction="with" ref="{DBCB0D2D-2753-4803-A3A3-9B42FCC78F89}"/>
                </msink:context>
              </emma:interpretation>
              <emma:one-of disjunction-type="recognition" id="oneOf3">
                <emma:interpretation id="interp15" emma:lang="en-US" emma:confidence="0">
                  <emma:literal>sit</emma:literal>
                </emma:interpretation>
                <emma:interpretation id="interp16" emma:lang="en-US" emma:confidence="0">
                  <emma:literal>suit</emma:literal>
                </emma:interpretation>
                <emma:interpretation id="interp17" emma:lang="en-US" emma:confidence="0">
                  <emma:literal>Suit</emma:literal>
                </emma:interpretation>
                <emma:interpretation id="interp18" emma:lang="en-US" emma:confidence="0">
                  <emma:literal>slit</emma:literal>
                </emma:interpretation>
                <emma:interpretation id="interp19" emma:lang="en-US" emma:confidence="0">
                  <emma:literal>snit</emma:literal>
                </emma:interpretation>
              </emma:one-of>
            </emma:emma>
          </inkml:annotationXML>
          <inkml:trace contextRef="#ctx0" brushRef="#br0" timeOffset="-81224.1216">7621 2045 176,'0'-5'0,"-5"3"179,2 0-96,-1-3 8,1 3-1,2 1-28,-1 0-4,-1 1 4,3 0-11,0 0-5,0-5-8,-3 2-13,-1 0-3,-4-1-5,-5 4-7,-1 0-4,-9 4-4,-4 7 2,-3-7-3,-2 5 0,-2 2 0,0-2-1,3 6 0,4-5 3,1 5-2,2-1 0,4-5 4,4 7-3,6-6-3,6 8 2,4-1-2,1 0-4,12 2 3,11-6 1,2 6-3,10 0 6,4-6-4,2 5-2,-3 2 5,-5-2-2,-11 1 2,-10-2 0,-5-1-1,-5 1 3,-3-4 0,-13-1 1,-9 3 5,-9 0-4,-5-1 6,1 2 4,-4-3-7,3-2-7,4 1-2,3-3-1,9-2-13,6 1-47,9-6-46,5 0-76,14-2-147,7-4-2</inkml:trace>
          <inkml:trace contextRef="#ctx0" brushRef="#br0" timeOffset="-80813.0805">7842 2149 288,'0'0'0,"0"6"198,0 3-113,0 3-10,0 6-24,0-1-3,0 2-5,4 4-4,0-1 8,3-4-8,1 3-13,5-4-8,0-4 1,3 1 0,5-5-2,3-3-2,7-3-2,0-3-1,3-6-1,1-13-1,3 1-7,0-1 3,-7-3-3,-2 1-2,-8 0 0,-8-3 2,-8 1-3,-5 7 0,0-5 5,-6 1-3,-1 1-4,-4-1 4,3 4-1,0 2-4,0 3 3,6 4 0,2 2-21,-2 0-9,2 1-28,5 4-60,5 0-10,3 0-49,-10 4-126</inkml:trace>
          <inkml:trace contextRef="#ctx0" brushRef="#br0" timeOffset="-80312.0304">8543 1716 504,'-3'-7'0,"1"4"150,2 3-137,0 0-26,13 17-38,5-2-123,1 2-170</inkml:trace>
          <inkml:trace contextRef="#ctx0" brushRef="#br0" timeOffset="-80450.0442">8614 2068 184,'-2'0'0,"2"7"125,0 2-39,-3 0 27,2 5-35,1-1-13,0 6-1,-4 2-6,4 2-6,0 2-9,-4-2-22,5 0-8,-1 0-4,0-4-7,7-2-4,-7-4-7,1-4-33,2-4-50,-3-4-61,2-1-76,0-8-87</inkml:trace>
          <inkml:trace contextRef="#ctx0" brushRef="#br0" timeOffset="-79817.981">8760 2047 580,'0'2'0,"13"4"215,16-2-85,14-3-30,11-1-25,15 0-25,7 0-34,0-1-12,-4 0-3,-9 1-2,-8 0-205,-18-3-153</inkml:trace>
          <inkml:trace contextRef="#ctx0" brushRef="#br0" timeOffset="-80006.9999">9083 1453 249,'0'12'0,"0"11"174,0 9-59,0 7-28,0 9-21,0 3-7,3 5-4,6 3-7,-3 8 1,-3-3-8,2 3-5,0 0-5,-5 0-8,0-5-12,0-5-9,-8-4-3,1-7 2,4-5-2,-5-4-19,3-9-9,0-4-18,2-9-30,2-9-18,1-5-34,0-2-100,0-19-16</inkml:trace>
          <inkml:trace contextRef="#ctx0" brushRef="#br0" timeOffset="44208.4204">8072 877 241,'-3'0'0,"3"0"128,0 0-95,0 0-11,6 5 8,1 3 7,1 0-21,0 5-7,-2 0 1,1 1 2,-2 2 6,-4 0-3,1 2 8,1 1 6,2 2 0,0 1-5,3 1 1,-3 3 2,6 0-2,2 1-6,2 5-5,3-2-5,-2 0-4,0 2-3,-5-2-1,-1-3-1,-5-3 0,-4-7 0,-1-5 0,-11-2 0,-5-3 7,-7 1-4,-7-2-1,-6-2 0,-9-4 0,-7 0 3,5-1 3,-2-7-4,9-1-4,3-8 0,11-4-9,10-2-25,11-2-39,5 1-56,14 5-67,7-2-127</inkml:trace>
        </inkml:traceGroup>
        <inkml:traceGroup>
          <inkml:annotationXML>
            <emma:emma xmlns:emma="http://www.w3.org/2003/04/emma" version="1.0">
              <emma:interpretation id="{97CCFE72-244C-47D1-88AE-775CBD892697}" emma:medium="tactile" emma:mode="ink">
                <msink:context xmlns:msink="http://schemas.microsoft.com/ink/2010/main" type="inkWord" rotatedBoundingBox="11804,4752 12883,4707 12909,5329 11830,5374">
                  <msink:destinationLink direction="with" ref="{45152BE6-3000-45A7-9970-A8290144E0A7}"/>
                </msink:context>
              </emma:interpretation>
              <emma:one-of disjunction-type="recognition" id="oneOf4">
                <emma:interpretation id="interp20" emma:lang="en-US" emma:confidence="0">
                  <emma:literal>is-a</emma:literal>
                </emma:interpretation>
                <emma:interpretation id="interp21" emma:lang="en-US" emma:confidence="0">
                  <emma:literal>in-a</emma:literal>
                </emma:interpretation>
                <emma:interpretation id="interp22" emma:lang="en-US" emma:confidence="0">
                  <emma:literal>iota</emma:literal>
                </emma:interpretation>
                <emma:interpretation id="interp23" emma:lang="en-US" emma:confidence="0">
                  <emma:literal>isms</emma:literal>
                </emma:interpretation>
                <emma:interpretation id="interp24" emma:lang="en-US" emma:confidence="0">
                  <emma:literal>ifs</emma:literal>
                </emma:interpretation>
              </emma:one-of>
            </emma:emma>
          </inkml:annotationXML>
          <inkml:trace contextRef="#ctx0" brushRef="#br0" timeOffset="22907.2905">10429 1476 180,'-3'-4'0,"3"4"127,3 0-126,7 1 6,4 9-6,-1-3-2,5 4-100,-3-1-44</inkml:trace>
          <inkml:trace contextRef="#ctx0" brushRef="#br0" timeOffset="23395.3393">10785 1665 51,'-2'-2'0,"-1"-4"136,2 4-87,-1 1 24,-3 1-6,2 0-5,0-5 11,-2 4-20,2-2-5,-4 3-4,5 0-11,1 0-6,-2 0 0,3 0-9,0 0-11,-2 0-5,-3 1 0,-6 7-3,-9 3 0,1 5 2,-5 2 0,-2-1-2,2 3 2,3 3 0,1-6-1,7-3 0,10-3 2,3-2-3,5-2-3,16-2 3,5 1 0,8-5 2,5 1-2,-5-2-6,-1 2 1,-7 1-3,-11 3-1,-7 3 1,-8 3 5,-2 4 5,-9 1 2,-5 0-2,-8-1 1,3 1 0,1-5-1,4-2-1,6 1 0,7-1 0,1-2-42,2-5-56,13-3-58,-1 0-52</inkml:trace>
          <inkml:trace contextRef="#ctx0" brushRef="#br0" timeOffset="23718.3716">10919 1772 274,'-8'-3'0,"7"0"208,1-1-148,0-1 2,0-4-29,6 2-15,4 0-4,3-2-3,1 2-6,-1 0-6,2-2 2,1 0-1,-1 2 0,2 3-12,-2 3-12,-5 1-30,-1 0-17,1 3-41,-2 1-40,2-4-45</inkml:trace>
          <inkml:trace contextRef="#ctx0" brushRef="#br0" timeOffset="24239.4237">11325 1604 76,'9'-15'0,"-5"2"116,1 4-70,-3-1 11,-2-2-11,0 5-3,-7-3 14,1 4-11,-5 3-12,-4 2-5,0 1-14,-4 0-2,0 4-5,-1 5-7,6 6 1,-3 5 3,5-2 0,3 2 1,3 2-3,4-2-1,2-1-1,0-3-1,2-4 0,6-5 0,0-2-2,2-4 3,-2-1-1,-2 0 0,1 0 3,-1-1-2,1-8 2,3 3-1,1 0 4,0-3-4,2-1-1,-2 0 0,-2 4-1,-1 2 0,0-4 0,-5 5 0,0-1 0,0 4 0,-1 0 6,5 6 2,-3 4 17,3 2 1,4 5-12,2-1-8,5 2-4,-2 2-2,2-3 0,-2 5-116,0-1-80,-6-9-145</inkml:trace>
          <inkml:trace contextRef="#ctx0" brushRef="#br0" timeOffset="22740.2738">10389 1718 155,'-3'-3'0,"1"2"150,2 1-112,0 11-26,2 14 39,-1 5 5,2 0-18,1 5-12,-4 0 2,0 3-7,0-3 0,0-2 1,0-4-8,0-6-6,0 0-7,0-8-1,0-2 0,3-6-96,2-7-67,0-5-97</inkml:trace>
        </inkml:traceGroup>
        <inkml:traceGroup>
          <inkml:annotationXML>
            <emma:emma xmlns:emma="http://www.w3.org/2003/04/emma" version="1.0">
              <emma:interpretation id="{ACFEC292-43CB-4D49-AEE6-5ABF06205FF5}" emma:medium="tactile" emma:mode="ink">
                <msink:context xmlns:msink="http://schemas.microsoft.com/ink/2010/main" type="inkWord" rotatedBoundingBox="15836,5247 17286,5186 17315,5893 15866,5954">
                  <msink:destinationLink direction="with" ref="{45152BE6-3000-45A7-9970-A8290144E0A7}"/>
                </msink:context>
              </emma:interpretation>
              <emma:one-of disjunction-type="recognition" id="oneOf5">
                <emma:interpretation id="interp25" emma:lang="en-US" emma:confidence="1">
                  <emma:literal>is-a</emma:literal>
                </emma:interpretation>
                <emma:interpretation id="interp26" emma:lang="en-US" emma:confidence="0">
                  <emma:literal>is-a.</emma:literal>
                </emma:interpretation>
                <emma:interpretation id="interp27" emma:lang="en-US" emma:confidence="0">
                  <emma:literal>is-an</emma:literal>
                </emma:interpretation>
                <emma:interpretation id="interp28" emma:lang="en-US" emma:confidence="0">
                  <emma:literal>is-as</emma:literal>
                </emma:interpretation>
                <emma:interpretation id="interp29" emma:lang="en-US" emma:confidence="0">
                  <emma:literal>is-am</emma:literal>
                </emma:interpretation>
              </emma:one-of>
            </emma:emma>
          </inkml:annotationXML>
          <inkml:trace contextRef="#ctx0" brushRef="#br0" timeOffset="78084.8077">14430 2386 261,'-8'0'0,"5"0"186,4 7-107,-1 4-46,0 9 6,5 8-14,0 0-14,1 4-4,2 1-5,-1-3-1,-1 1-2,2-5-1,1-5-26,-5-8-42,1-5-68,-5-8-94</inkml:trace>
          <inkml:trace contextRef="#ctx0" brushRef="#br0" timeOffset="78235.8228">14457 2024 315,'-13'-5'0,"13"5"32,4 11-32,15 6 0,7 2 0,1-5-184</inkml:trace>
          <inkml:trace contextRef="#ctx0" brushRef="#br0" timeOffset="78677.867">14897 2224 252,'-4'-10'0,"2"2"211,-3 5-132,0 1-4,-4 1-38,-3 1-16,-4 1-4,-3 11 1,-4 2 0,4 2-6,-4 1-5,5-2-1,4 2-3,4 1-1,5-8-2,5-1 0,0 2-7,8-7 3,7 5 2,1 0 1,0-1 0,0 1-4,0 0-1,-4 3-3,-6 1-4,-4 2 7,-2 1 0,-5-3 3,-8 1 6,-3 2-1,-2-2 0,-1 2 2,2-7-3,4 0-1,7-2 0,3-4-24,3 0-80,3-3-33,8-2-20</inkml:trace>
          <inkml:trace contextRef="#ctx0" brushRef="#br0" timeOffset="78971.8964">15092 2236 274,'-9'2'0,"5"-2"203,4-5-100,8-7-63,11-6-5,7 0 8,10 2-14,2 0-15,3 5-13,-2 2-2,-9 1-71,3 4-88,-11-1-93</inkml:trace>
          <inkml:trace contextRef="#ctx0" brushRef="#br0" timeOffset="79415.9408">15677 1950 245,'-1'-13'0,"-4"5"169,0 2-110,-2 1-27,3 5-13,-5 0-11,-2 0-3,-3 5-3,-4 7 4,3 11 8,-3 2 0,-1-2 3,4 5-1,1-8-2,9-2 0,5 1-10,3-5-4,10-4 0,5-2 0,1-7 2,4-1-2,1-3 0,1-8 7,0-3-8,-2-1 2,-5 0 2,0 1-4,-4 0 2,-6 5 0,0 4-1,-1 2 7,-2 3-3,1 0-5,4 13 2,0 10 0,4 5-1,6 7 2,-3 2-2,0-6-251</inkml:trace>
        </inkml:traceGroup>
        <inkml:traceGroup>
          <inkml:annotationXML>
            <emma:emma xmlns:emma="http://www.w3.org/2003/04/emma" version="1.0">
              <emma:interpretation id="{AD453591-80AD-4048-977E-2C99932CADCA}" emma:medium="tactile" emma:mode="ink">
                <msink:context xmlns:msink="http://schemas.microsoft.com/ink/2010/main" type="inkWord" rotatedBoundingBox="19917,4423 24172,4245 24218,5338 19963,5516">
                  <msink:destinationLink direction="with" ref="{45152BE6-3000-45A7-9970-A8290144E0A7}"/>
                </msink:context>
              </emma:interpretation>
              <emma:one-of disjunction-type="recognition" id="oneOf6">
                <emma:interpretation id="interp30" emma:lang="en-US" emma:confidence="0">
                  <emma:literal>foundation</emma:literal>
                </emma:interpretation>
                <emma:interpretation id="interp31" emma:lang="en-US" emma:confidence="0">
                  <emma:literal>foundations</emma:literal>
                </emma:interpretation>
                <emma:interpretation id="interp32" emma:lang="en-US" emma:confidence="0">
                  <emma:literal>Foundation</emma:literal>
                </emma:interpretation>
                <emma:interpretation id="interp33" emma:lang="en-US" emma:confidence="0">
                  <emma:literal>Foundations</emma:literal>
                </emma:interpretation>
                <emma:interpretation id="interp34" emma:lang="en-US" emma:confidence="0">
                  <emma:literal>tionofund</emma:literal>
                </emma:interpretation>
              </emma:one-of>
            </emma:emma>
          </inkml:annotationXML>
          <inkml:trace contextRef="#ctx0" brushRef="#br0" timeOffset="-113598.3587">18529 1706 231,'-9'0'0,"0"0"172,6 8-93,3 5-16,0 7-5,0 1-11,7 3-11,-2-1-8,-2-1 1,2 4-9,-2-1 5,0-2 0,-3-6-4,0-6 5,0-4 8,0-7-5,0 0 0,0 0 3,0-17-17,0 2-14,5-9 0,5-1 0,-2-4-1,3-1 0,2-1-4,-3 1-2,4 6-12,2 3 4,-1 7 4,3 4 2,-2 6 5,-3 4 3,5 0 0,-4 12 0,-2 6 3,-1 5-1,-5 5 4,-4 2-1,3-2-2,1 1-1,-1-3-2,2-2 0,4-3-6,-1-3-14,6 0-68,5-9-38,0-3-44,2-6-132</inkml:trace>
          <inkml:trace contextRef="#ctx0" brushRef="#br0" timeOffset="-113104.3093">19293 1805 384,'-8'-16'0,"-4"2"247,3 1-143,-4 4-28,-2 2-13,4 2-21,1 5-20,-4 0-11,1 0-8,-7 0-3,-1 3 0,0 3-2,-3 6-2,1 1-5,-4-1 2,3 4 4,1-2-1,3 4 3,9 0 0,3-1 0,6-4-2,4 4 0,9-3-1,12-5-5,11-4 0,2-5-3,2-2-5,4-10 8,-6-2-1,-4-6 5,-1-3 3,-11-3 2,-3-8 0,-2 0 3,-7-6 0,0-5 1,-1 0 0,-3-6 3,4 0-3,-3-1 3,0-2-1,0 1-3,-3-1-1,-2-1-2,0 6 0,-4 5-3,-4 12 2,5 13 1,1 10 0,-1 9 2,0 9-2,0 18-8,0 13 8,4 11 4,-1 6 2,0 9 1,5 2 3,-3 1-1,1 0-4,2-4-1,8-6 0,-2-5 3,5-13 0,0-9-6,2-8 0,5-8-2,8-3-15,-2-6-52,1-4-83,6-3-68,-12-2-99</inkml:trace>
          <inkml:trace contextRef="#ctx0" brushRef="#br0" timeOffset="-112720.2709">20142 1720 264,'-16'-15'0,"0"1"185,1 1-92,-1 0-20,-2 3-9,-3 0-18,2 4-29,-7 2-13,2 4-4,-5 0 0,-2 10-1,2 9 1,1 3 0,7-2 1,10 6 1,6-7 4,5-4-1,3-4 0,13-1 3,5-5-1,10-1-2,5-4-3,4-4 0,-1-3-3,0-1 0,-5 4-2,-7-3-1,-6 4-3,-8 3 4,-8 0 1,-3 14-2,-2 2 7,1 10 0,-1-1-2,2 1 2,6-3 2,0 0-4,10 0-1,1-6 0,2 0-7,0-7-28,-1-5-92,1-4-72,-2-1-114</inkml:trace>
          <inkml:trace contextRef="#ctx0" brushRef="#br0" timeOffset="-112204.2193">20244 1587 444,'-21'-7'0,"11"6"252,9 1-154,2 0-38,17 1-35,21 7 29,16 0-19,21-1-10,8-4-11,7-3-10,3 0-4,-6-1 0,1-6-14,-11 6-21,-8 0-33,-15 0-31,-12 1-33,-9 1-54,-14 0-3,-6 0-75</inkml:trace>
          <inkml:trace contextRef="#ctx0" brushRef="#br0" timeOffset="-112409.2398">20660 1155 219,'5'-19'0,"-5"7"161,1 7-80,-1 5-14,0 2-30,0 17-5,0 13 34,-1 7-28,-4 10-6,-5 2 11,7 9-13,-4 6 5,1 4-1,6 5-7,0-5-13,0-5-10,0-4-3,6-4-2,4-8-5,1-5-9,1-14-25,-1-3-20,-1-11-12,-2-4-44,-5-6-89,-1-6 5</inkml:trace>
          <inkml:trace contextRef="#ctx0" brushRef="#br0" timeOffset="-112031.202">21265 1624 398,'-2'0'0,"-1"0"331,-3 2-249,1 9-41,-5 9 28,3 7-16,1 3-26,0 2-12,2 2-8,4 0-7,-1-4 0,1-4-16,0-6-32,1-6-75,6-2-33,1-10-83,-3-2-119</inkml:trace>
          <inkml:trace contextRef="#ctx0" brushRef="#br0" timeOffset="-111893.1882">21231 1255 437,'-8'-11'0,"8"4"171,0 7-111,3 0-32,8 14-38,4 7 7,6 8-119,3 2-126</inkml:trace>
          <inkml:trace contextRef="#ctx0" brushRef="#br0" timeOffset="-111544.1533">21797 1627 247,'-13'0'0,"0"0"174,-8 1-59,0 11-17,-2 2-20,-1 2-24,2 5-9,1 2 2,0 5-14,3 1-10,3 3-6,2 0-8,4-4-5,4-2-1,3-6 0,2-1 0,8-6 0,8-5 3,4-1 1,6-7-5,6 0 1,5-3-1,5-9-3,-5-1 2,1-4-2,-6-1-2,-8-5-1,-8-3-2,-7-3-7,-9-1-3,0-4-8,-15-1-3,-6-5-5,-8 7-22,-5 6-44,3 8-20,0 14 10,5 2-76,7 3-67</inkml:trace>
          <inkml:trace contextRef="#ctx0" brushRef="#br0" timeOffset="-111137.1126">22100 1678 218,'1'-3'0,"2"1"214,4 4-128,-5 7-23,4 12 22,-4 1-34,1 4-18,2 2 2,-5-2-3,5 2-3,-5-2 3,0-8-4,1-2 0,-2-7 3,-3-3-1,1-5 5,-2-1 7,2 0-11,-2-11-15,0-2-10,5-6-3,0-4-3,7 0 0,7-5-5,6 0 0,6 3-15,3-1-14,5 2-8,0 8-1,1 1 6,-1 7 7,-5 8 21,2 0 9,0 13 0,8 7 3,6 6 0,7 7 3,-2 1-3,-2 0 5,-6 1-2,-11-2 11,-6 1-4,-14 0-11,-8-3 6,-3-4-6,-2-5-3,-6-5-52,7-3-138,1-12-184</inkml:trace>
          <inkml:trace contextRef="#ctx0" brushRef="#br0" timeOffset="-114670.4659">16520 1687 240,'-6'0'0,"4"1"194,2-1-83,6 0-59,15 0-8,10 0 10,14-7-11,15-2-20,7-3-8,14 1-6,7 7-8,-3-4-1,-1 8 0,-11 3-77,-9 6-19,-1 2-47,-6-2-13,-12-2-18</inkml:trace>
          <inkml:trace contextRef="#ctx0" brushRef="#br0" timeOffset="-114332.4321">17597 1681 329,'-16'3'0,"0"4"180,3 1-111,-6 5-20,-6 2-1,1 4 5,-7 10-13,1 2-4,1 4 5,-2 4-4,3-2-5,11 2-5,8-6-7,9-6-8,10-5-9,14-6 0,10-7-3,10-4 0,3-5 3,0-8-1,-2-7-1,-1-8 0,-15 0-2,-5-3 0,-12-4 2,-9 1-2,-3 1-6,-7-4 3,-9 6-3,-6 1-6,-4-2-6,-3 6-16,3-1-29,3 5-13,5 7-15,12 9-5,6 1-4,0 7-77,14 2-78</inkml:trace>
          <inkml:trace contextRef="#ctx0" brushRef="#br0" timeOffset="-114893.4882">17298 1216 58,'0'0'0,"5"0"89,0 0-29,-2 0-7,5 0 8,-6-2-6,-1-5-8,3 3 10,-3 1-11,1-2-5,-1 3 1,-1-1-8,0 1 5,0-1 7,0-2-8,0 0-18,0-2 6,0-1 0,-1 2-4,-1-3-2,-1-2-4,-5-4-6,0 0-5,-3-1-3,-4-3-1,-3 2-1,-3 2 0,-10-2 2,-4 4-3,-2-2 2,-4 2-1,4 0 0,6 5 0,0 1 1,9 7-2,-1 0 0,4 7 1,1 5-3,0 8 5,-1 3-1,1 8 3,0 4 5,-1 3 2,7 1-2,8 5 4,-1 0-2,1 5-3,4 3 2,-1 4 1,1 6 2,6 4-5,1 1-3,3 0-1,-4-7-3,-4-2 1,-2-2 0,0-4-2,-2-2 0,-4-6 0,-1-3-1,1-6-2,1-8-8,1-4-8,-2-9-15,1-9-50,5 2-30,0-7-36,10 0-90,1-14-18</inkml:trace>
          <inkml:trace contextRef="#ctx0" brushRef="#br0" timeOffset="-113993.3982">17874 1764 334,'-13'-1'0,"8"0"165,4-2-80,1 3-41,0 3-22,0 7-1,4 7 24,1 6-18,-3-2 2,4 4-7,-2-4 3,-4 0 3,6 1 3,-1-4-10,3-2-4,7-7-3,2-5-7,3 1-1,7-3-1,6-1-1,4-1-2,5-8-3,-2-2 2,1-3 0,-6 4-1,-4-3-5,-7 0 2,-7-3-8,-9-4 7,-8-3 2,0-4 2,0 2 0,0-7-2,-2-1-4,-1 0-21,0 1-32,3 5-33,0 10-15,0 7-42,0 6-49,0 3-14</inkml:trace>
        </inkml:traceGroup>
      </inkml:traceGroup>
    </inkml:traceGroup>
    <inkml:traceGroup>
      <inkml:annotationXML>
        <emma:emma xmlns:emma="http://www.w3.org/2003/04/emma" version="1.0">
          <emma:interpretation id="{5555AE40-A619-435E-B191-B2D7D424015F}" emma:medium="tactile" emma:mode="ink">
            <msink:context xmlns:msink="http://schemas.microsoft.com/ink/2010/main" type="paragraph" rotatedBoundingBox="6738,7765 11990,7301 12138,8981 6887,9445" alignmentLevel="4"/>
          </emma:interpretation>
        </emma:emma>
      </inkml:annotationXML>
      <inkml:traceGroup>
        <inkml:annotationXML>
          <emma:emma xmlns:emma="http://www.w3.org/2003/04/emma" version="1.0">
            <emma:interpretation id="{81F446DA-6537-48B6-880D-DA64AAF3B6E2}" emma:medium="tactile" emma:mode="ink">
              <msink:context xmlns:msink="http://schemas.microsoft.com/ink/2010/main" type="line" rotatedBoundingBox="6738,7765 11990,7301 12138,8981 6887,9445">
                <msink:destinationLink direction="with" ref="{ACDAE584-AD2C-4B7D-B1D8-FA550DBE6884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D3CEBAA9-1BE2-4CD4-9097-83B59FE8D429}" emma:medium="tactile" emma:mode="ink">
                <msink:context xmlns:msink="http://schemas.microsoft.com/ink/2010/main" type="inkWord" rotatedBoundingBox="6738,7765 11990,7301 12138,8981 6887,9445">
                  <msink:destinationLink direction="with" ref="{719D79B1-73CE-4BCC-8D66-67527DC890C4}"/>
                </msink:context>
              </emma:interpretation>
              <emma:one-of disjunction-type="recognition" id="oneOf7">
                <emma:interpretation id="interp35" emma:lang="en-US" emma:confidence="0">
                  <emma:literal>location'</emma:literal>
                </emma:interpretation>
                <emma:interpretation id="interp36" emma:lang="en-US" emma:confidence="0">
                  <emma:literal>location h</emma:literal>
                </emma:interpretation>
                <emma:interpretation id="interp37" emma:lang="en-US" emma:confidence="0">
                  <emma:literal>location L</emma:literal>
                </emma:interpretation>
                <emma:interpretation id="interp38" emma:lang="en-US" emma:confidence="0">
                  <emma:literal>location</emma:literal>
                </emma:interpretation>
                <emma:interpretation id="interp39" emma:lang="en-US" emma:confidence="0">
                  <emma:literal>location v</emma:literal>
                </emma:interpretation>
              </emma:one-of>
            </emma:emma>
          </inkml:annotationXML>
          <inkml:trace contextRef="#ctx0" brushRef="#br0" timeOffset="-73183.3176">5437 5038 55,'-2'-12'0,"1"3"158,1 2-80,0-5-19,0 3-2,1-2 6,1-2-11,1 5-10,2-4 1,-3 1-3,2 2-2,1-3 8,-3 5-3,-1 1-8,1 1-2,-2 3-4,0 1-9,0 1-8,0 0-5,0 3-11,2 8-5,-2 10 14,0 3-3,0 6 1,0 6 2,-2 6-3,-1 8 2,-2 7 8,2 4 4,3 0-2,-5-1 1,5 5-3,0-8-2,2 0 0,-2-1 2,0-3-2,-5-8-2,-2 1-1,4-8-2,0-3 0,-1-5-2,4-5-3,0-7 0,7-5 1,4 0-1,-1-7-4,3 1-8,1-5-40,1-2-27,-2-3-39,2-7-62,-7-2-60,-5-8-55</inkml:trace>
          <inkml:trace contextRef="#ctx0" brushRef="#br0" timeOffset="-72650.2643">6024 5482 350,'-6'-9'0,"-1"0"267,-3 1-159,-1 5-49,-3 2-18,-3 1-2,-2 2-20,0 10 0,1 6-2,-7 3-5,4 5-3,-1 3 4,-1-1-2,0 2 0,6 3 2,2 1 2,4 2-4,8-3 1,3-7-7,3-2 0,15-1-5,6-7 0,3-4 2,9-6 0,3-6-1,3 0 1,3-13-2,-1 0 0,-7-8 0,-3-1 0,-6-3-1,-6 2 1,-11-1 0,-4-3 1,-7 0 2,-5-5-3,-6 4 0,-7 0 2,-1 1-2,-6 6-7,4 4-19,0 4-32,2 6-17,8 6-23,4 1-66,7 8-58,8 2-17</inkml:trace>
          <inkml:trace contextRef="#ctx0" brushRef="#br0" timeOffset="-71928.1921">6689 5482 318,'-16'-6'0,"3"1"299,-2 1-186,1 3-31,-2 1-17,-1 0-17,3 5-27,-1 8-11,-1-1-3,2 6 0,-8 5-2,1 0 4,2 7 8,-7 0 0,8 2-2,1-3-3,4 1-5,13-2-3,3-2-6,19-3 1,11-6 0,11-4-3,6-6 4,8-3 0,7-3-42,-1-1 5,1-1 11,-3-8-44,-11 5 4,-4-1-6,-8-2-21,-3 2 5,-7 1 12,-5-3-37,-8 2 63,-1-7 26,-1-1 22,-1-6 4,2-1 26,-2-2 16,0-6 8,1-1 19,-1-2 9,-3-1-17,-5 1 0,-5 2 9,0-1-4,-5 4-14,-5 3-6,-6 7-12,1 7-10,-4 4-2,-4 5-3,2 5-8,-5 10 4,-1 6-3,1 3-2,0 3 0,0 3 0,5 2 3,7 3-4,4-8-5,10 4-5,2-5-2,11-2-1,6-8 1,7-4 1,1-10 0,7-2 0,2-7 1,0-12-1,-1-1 0,-4-2-12,-2-5 11,-6 5-1,-6 1-1,-7-5 6,-5 11-1,-5 1-1,-2 3 3,-6 6-2,2 2-3,-1 3 1,4 5 0,3 9-10,0 13 12,3-5-1,10 8-2,3-2 0,7 2 0,5-4-26,2-2-9,8-2-10,-4-7-97,0-4 16,-7-11-62,-6-2-170</inkml:trace>
          <inkml:trace contextRef="#ctx0" brushRef="#br0" timeOffset="-71668.1661">7766 4971 399,'0'0'0,"-3"7"224,-2 14-132,-1 5-6,3 11-26,3 3-5,0 8-23,1 7-19,2-2-6,-1 6-7,-2-2 0,2-2 0,7-2-9,-1-8-7,4-7-17,-4-9-25,-3-5-14,0-6-11,-2-6-38,-3-1-36,0-7-46</inkml:trace>
          <inkml:trace contextRef="#ctx0" brushRef="#br0" timeOffset="-71461.1454">7440 5381 643,'-26'0'0,"8"0"279,5 2-184,5 2-35,8 7-15,10 4-30,17 3-5,15-2-3,18-1-5,14-4 0,14-9-1,7-2-2,2-2-23,-4-10-4,-5 0-64,-8 6-86,-12-6-51,-20 0-139</inkml:trace>
          <inkml:trace contextRef="#ctx0" brushRef="#br0" timeOffset="-71223.1216">8287 5374 578,'-8'-2'0,"2"2"216,-1 3-131,2 17-7,2 7-15,3 4-16,0 7-15,0-4-12,3 2-2,5 0-10,2-2-6,3 3-4,-3-5 4,1-4-4,5-6-54,-1-6-48,1-11-68,-1-5-133,-6-12-92</inkml:trace>
          <inkml:trace contextRef="#ctx0" brushRef="#br0" timeOffset="-71084.1077">8324 5082 654,'-12'-3'0,"3"3"171,9 12-138,2 9-32,14 7-2,10 3-83,3 3-104,4-3-96</inkml:trace>
          <inkml:trace contextRef="#ctx0" brushRef="#br0" timeOffset="-70633.0626">8902 5528 385,'-5'-7'0,"0"7"267,-6-3-163,0 3-30,-4 0-5,-1 0-11,-2 3-30,-1 3-4,1 4-2,-3 4-8,-2-3-3,2 4 1,-3-2 2,5 3-2,2 3-1,6 4-5,5-3-4,2 1-4,4 1 2,5-5-1,11-1-2,1-9 0,0-2 0,3-3 0,1-2 2,5 0 2,0-1-1,1-8 0,-3-4 2,2-1-2,-2-4 0,-4-3 3,-1 2-3,-6-2 5,-3-1-1,-7-1 2,-3-3 2,-1 3 2,-11 1-5,1 5-3,-4 1-4,-2 10-17,-1 2-29,3 4-41,4 6-75,4 9-40,7-3-114</inkml:trace>
          <inkml:trace contextRef="#ctx0" brushRef="#br0" timeOffset="-70184.0177">9366 5521 529,'0'-3'0,"0"3"191,0 3-135,0 7-28,0 11 7,0 0-18,0 3-7,0 1 12,0-1-10,0 0-5,0 3-3,0-5-2,0-5 3,0-3 6,0-4 1,0-3 5,0-4 7,-5-2 6,1-1 1,-6-5-5,5-4-10,2-4-3,-2-3-3,5-4 0,0-7-6,8 3-4,11-4 0,7 0 0,7 4-3,4-2-2,5 10-7,-5 2-4,0 6 6,-1 5 6,-9 3 4,-2 0 0,-4 7 2,-3 8-1,-2 5 5,-2 4 10,-2 4 2,-11-1 0,2 1-9,-3 2-8,-3-4 0,2-2-2,-1-1-69,2-5-76,11-10-156</inkml:trace>
          <inkml:trace contextRef="#ctx0" brushRef="#br0" timeOffset="21662.166">9970 4075 267,'-15'12'0,"5"5"157,9 4-125,1 4-6,0 4-4,6 1-10,4 4-2,-5 6 3,1 4 3,-4 1 2,-2 0 10,-2 3 4,-1-7 3,-3 2-3,-1-3-9,2-2-1,-1-4-3,-2-1 0,5-5-3,3 1-2,-4-4-3,4-4-1,0-4-3,0-4 2,0-5-2,0-4 1,8-3 0,4-1 7,9-5 14,6-13-3,12-8-4,10-7 1,7-6-6,7 3-8,4 0-8,2 1 2,-2 5-3,-6 4 0,-4 6-97,-12 3-126,-19-6-232</inkml:trace>
        </inkml:traceGroup>
      </inkml:traceGroup>
    </inkml:traceGroup>
    <inkml:traceGroup>
      <inkml:annotationXML>
        <emma:emma xmlns:emma="http://www.w3.org/2003/04/emma" version="1.0">
          <emma:interpretation id="{344EA3C6-6EC4-4512-B7F8-FC2559D1C93F}" emma:medium="tactile" emma:mode="ink">
            <msink:context xmlns:msink="http://schemas.microsoft.com/ink/2010/main" type="paragraph" rotatedBoundingBox="6721,9624 10065,9589 10079,10934 6735,10968" alignmentLevel="4"/>
          </emma:interpretation>
        </emma:emma>
      </inkml:annotationXML>
      <inkml:traceGroup>
        <inkml:annotationXML>
          <emma:emma xmlns:emma="http://www.w3.org/2003/04/emma" version="1.0">
            <emma:interpretation id="{6114F221-0759-4CC5-81CF-2FAA68AB8696}" emma:medium="tactile" emma:mode="ink">
              <msink:context xmlns:msink="http://schemas.microsoft.com/ink/2010/main" type="line" rotatedBoundingBox="6721,9624 10065,9589 10079,10934 6735,10968">
                <msink:destinationLink direction="with" ref="{ACDAE584-AD2C-4B7D-B1D8-FA550DBE6884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E1C0C37C-EB20-451D-A5FE-C9F4D97AFE55}" emma:medium="tactile" emma:mode="ink">
                <msink:context xmlns:msink="http://schemas.microsoft.com/ink/2010/main" type="inkWord" rotatedBoundingBox="6721,9624 10065,9589 10079,10934 6735,10968"/>
              </emma:interpretation>
              <emma:one-of disjunction-type="recognition" id="oneOf8">
                <emma:interpretation id="interp40" emma:lang="en-US" emma:confidence="0">
                  <emma:literal>(pile</emma:literal>
                </emma:interpretation>
                <emma:interpretation id="interp41" emma:lang="en-US" emma:confidence="0">
                  <emma:literal>Spite</emma:literal>
                </emma:interpretation>
                <emma:interpretation id="interp42" emma:lang="en-US" emma:confidence="0">
                  <emma:literal>Ipile</emma:literal>
                </emma:interpretation>
                <emma:interpretation id="interp43" emma:lang="en-US" emma:confidence="0">
                  <emma:literal>(pike</emma:literal>
                </emma:interpretation>
                <emma:interpretation id="interp44" emma:lang="en-US" emma:confidence="0">
                  <emma:literal>'pile</emma:literal>
                </emma:interpretation>
              </emma:one-of>
            </emma:emma>
          </inkml:annotationXML>
          <inkml:trace contextRef="#ctx0" brushRef="#br0" timeOffset="-65239.5233">5912 6358 124,'0'-3'55,"0"0"-6,2 1 0,-2 1-9,0-1 0,0 2-3,-3-2-3,1 2 0,1-1 9,-1 0-2,-1-1 0,3 1 3,-5 1-8,3 0-10,2 0-12,-3 0-11,-2 1-2,2 8-2,-5 5 2,-2-1 2,0 6-4,-7 8 2,-6 2 1,-3 9 4,-5 1 7,-1 4 6,-2 2 6,-3-2 0,3 6-9,2-3-3,-2-2-6,3 3-2,-2-1-4,1 2 1,-2-1 1,2-3-4,3-5 2,1-5-2,10-6-2,2-5 4,6-9-2,10-3-9,0-5-32,17-5-52,2-1-97,-3-4-84</inkml:trace>
          <inkml:trace contextRef="#ctx0" brushRef="#br0" timeOffset="-64589.4583">6149 6876 162,'-5'-3'0,"2"2"195,3-3-94,-2 1 6,0 2-35,2 1-23,0 0-15,0 0-19,8 8 13,2 6 12,-3 7-14,-3 6 3,1 12 6,-3 1-2,-2 6-8,0 4-4,0 3-10,-7 1-2,1 5-7,-4 0 2,1 1-3,2-3-2,-3-5 2,4-5-2,3-7-3,-1-5-5,6-12-7,-2-6-24,5-4-1,1-9-15,4-4-32,0 0-9,1-9-25,0-4-81,-1-4 9</inkml:trace>
          <inkml:trace contextRef="#ctx0" brushRef="#br0" timeOffset="-64206.42">6187 6820 197,'-11'-12'0,"5"3"132,4 2-65,2-2-11,2 4-10,9-4-16,4 2-9,4 0 0,4 2 8,4 1-1,2 1-5,0 3-2,2 0-5,0 0-5,4 9 0,6 4 0,-2 4-3,1 6-5,-4 3 1,-9 2-3,-1 4-2,-13-4-1,-3-1 4,-10-3-2,-7-4 0,-11-7 10,-7 6 20,-6-6 6,-5-1 0,6 0 1,-4-3-9,1-2-8,6 2-9,-1-5-2,9 2-7,4-6-4,7 0 2,8-3 0,7-4-101,12 0-4,9-1-12,4 0-93,-3 0-18</inkml:trace>
          <inkml:trace contextRef="#ctx0" brushRef="#br0" timeOffset="-63882.3876">7147 6811 251,'-7'11'0,"1"5"178,-1 5-93,4-3-10,0 3-9,1 2-21,2-5-4,0-2-5,2 4-13,3-3-12,3 1-6,-3 3-3,0-5-2,3 1 0,0-4-29,0-2-31,2 0-55,-2-6-49,-4-4-61</inkml:trace>
          <inkml:trace contextRef="#ctx0" brushRef="#br0" timeOffset="-63716.371">7160 6373 593,'-15'-8'0,"12"4"173,3 1-110,0 3-19,6 3-54,9 10 5,11 9-75,1-1-88,-4-1-146</inkml:trace>
          <inkml:trace contextRef="#ctx0" brushRef="#br0" timeOffset="-63378.3372">7731 6331 398,'-13'14'0,"6"9"210,4 5-124,0 6-26,3 6-6,2 8-5,-2 2-7,0 5-1,0 5-5,1-2-18,-1 2-9,2 0-5,3-6-2,3-3-2,1-7 0,3-7-5,4-10-15,-2-10-66,1-5-30,1-12-56,0-3-145</inkml:trace>
          <inkml:trace contextRef="#ctx0" brushRef="#br0" timeOffset="-62944.2938">7967 6885 601,'-8'7'0,"8"-2"149,6 1-105,9 3-5,16-2-13,6-4-14,10-3-11,5 0 1,1 0-1,-1 0-2,-4-1 1,-1-8 3,-5-3-4,-6 0 2,-7-2 0,-11 3 0,-9-1 2,-5-4 1,-4 5 1,-2-5 17,-9 0 2,-7 4 0,-5-2-10,1 3-5,-4 4-3,-5-2-3,0 5-2,-3 4-2,-3 0 0,3 8 1,-3 8-4,-2 3 7,8 10 0,4 5 14,9 5 23,7 6-6,6-1-12,6-3-4,14 1-5,9-6-2,12-4 0,6-8-5,8-8-8,12-10 4,9-6-2,10 0-14,-2-6-90,-8-10-138,-13-10-358</inkml:trace>
        </inkml:traceGroup>
      </inkml:traceGroup>
    </inkml:traceGroup>
    <inkml:traceGroup>
      <inkml:annotationXML>
        <emma:emma xmlns:emma="http://www.w3.org/2003/04/emma" version="1.0">
          <emma:interpretation id="{D8B13056-F888-4380-B9B8-42CD5CD21F31}" emma:medium="tactile" emma:mode="ink">
            <msink:context xmlns:msink="http://schemas.microsoft.com/ink/2010/main" type="paragraph" rotatedBoundingBox="6650,10966 15360,10581 15422,11975 6711,12360" alignmentLevel="4"/>
          </emma:interpretation>
        </emma:emma>
      </inkml:annotationXML>
      <inkml:traceGroup>
        <inkml:annotationXML>
          <emma:emma xmlns:emma="http://www.w3.org/2003/04/emma" version="1.0">
            <emma:interpretation id="{BD0FCC03-1732-4D01-9E9E-E8DA9A8ED5A1}" emma:medium="tactile" emma:mode="ink">
              <msink:context xmlns:msink="http://schemas.microsoft.com/ink/2010/main" type="line" rotatedBoundingBox="6650,10966 15360,10581 15422,11975 6711,12360">
                <msink:destinationLink direction="with" ref="{ACDAE584-AD2C-4B7D-B1D8-FA550DBE6884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12941BD9-D52E-4133-9EC1-0B41A6EE1488}" emma:medium="tactile" emma:mode="ink">
                <msink:context xmlns:msink="http://schemas.microsoft.com/ink/2010/main" type="inkWord" rotatedBoundingBox="6650,10966 10222,10809 10268,11830 6695,11987"/>
              </emma:interpretation>
              <emma:one-of disjunction-type="recognition" id="oneOf9">
                <emma:interpretation id="interp45" emma:lang="en-US" emma:confidence="0">
                  <emma:literal>heard</emma:literal>
                </emma:interpretation>
                <emma:interpretation id="interp46" emma:lang="en-US" emma:confidence="0">
                  <emma:literal>hard</emma:literal>
                </emma:interpretation>
                <emma:interpretation id="interp47" emma:lang="en-US" emma:confidence="0">
                  <emma:literal>Heard</emma:literal>
                </emma:interpretation>
                <emma:interpretation id="interp48" emma:lang="en-US" emma:confidence="0">
                  <emma:literal>lard</emma:literal>
                </emma:interpretation>
                <emma:interpretation id="interp49" emma:lang="en-US" emma:confidence="0">
                  <emma:literal>beard</emma:literal>
                </emma:interpretation>
              </emma:one-of>
            </emma:emma>
          </inkml:annotationXML>
          <inkml:trace contextRef="#ctx0" brushRef="#br0" timeOffset="-61994.1988">5747 7733 73,'4'-12'0,"1"3"189,-2 0-106,0 0-2,3 1 15,-2 0-28,-1 0-12,0 3-1,-3 4 2,0 1 3,0 0 6,0 0-21,-3 12-24,-7 11-5,-3 13 3,-5 6 1,1 9-2,-6 0-4,-1 5-3,-4 4-3,-6 2 5,-5 3-6,-1 1-4,0 2 5,1-2-4,5-1-5,3-3 2,4-6-1,2-8-3,1-6 1,5-8-4,2-7-15,6-6-17,8-5-29,3-7-57,6-4-19,9-3-73,-1-7-185</inkml:trace>
          <inkml:trace contextRef="#ctx0" brushRef="#br0" timeOffset="-60894.0888">6631 8277 283,'-8'-12'0,"-4"-2"240,3 2-151,-9 3-23,-3 0-24,1 4-4,-2 4-5,-1 1-12,-1 0-3,-4 11-1,1 6-5,-4 3 4,-1 3 7,-4 3 5,4 3-1,6-1-1,8 3-4,8-1-8,9-1-10,1 1-1,14-3-4,9-2-1,8 1 4,8-7-4,7-2-31,5-3-20,4-6-33,3-3-38,2-5-14,0 0-53,-1-1-51</inkml:trace>
          <inkml:trace contextRef="#ctx0" brushRef="#br0" timeOffset="-60484.0478">7213 8293 417,'-14'-11'0,"-3"2"229,-2 1-165,4 6-5,-4-3-18,-2 7-17,3-2-16,-6 0 0,1 5-2,1 4-3,-8 10 0,3-1 5,-2 3 13,0 6 0,4 1-1,8 2 4,4 0-6,11 2-7,2-4-8,10-6 1,9-3-5,7-3 0,6-9 2,6-5 0,4-2 0,-2-6-2,2-11-1,-3-1-3,-5-3 1,-5-1 1,-5-1 0,-7-4 6,-8 6-2,-1-3-2,-6 3 2,-2 3 4,0 1-4,-6 4 1,-3 3-1,5 6-2,-3 4 2,2 1-3,2 12-2,-2 3 4,4 4 0,1 6 3,0-2 3,8 1-6,8-2 0,2-4-1,6 1-1,2-2-6,-2-5-11,4 1-68,1-9-73,-2-3-16,1-2-95</inkml:trace>
          <inkml:trace contextRef="#ctx0" brushRef="#br0" timeOffset="-60116.011">7611 8347 276,'0'-4'0,"0"2"110,0 2-61,5 0-2,-2 6 1,0 8-7,-1 3-13,-2-1 0,0 7-2,0-4-3,0-1-5,2-3-3,-2-6 1,0-3-4,1-4-4,2-2 1,-3 0 8,5 0 6,-3-7 13,1-4-12,-3-4 0,2 3 2,-1-2-4,-1-3-10,0 1-8,0-2 1,0-1-4,4 0-1,-1-3 0,2 3 0,0-1 0,3 4-4,0 4 6,3 6-4,4-1 0,6 4 2,11-2 0,8 3 0,3 0-2,8 2-3,3 0-13,-3 0-56,6 2-75,-7 5-17,-3-6-40</inkml:trace>
          <inkml:trace contextRef="#ctx0" brushRef="#br0" timeOffset="-59571.9566">8646 8302 324,'0'-9'0,"-1"-1"290,-11 1-172,3 2-38,-4 3-2,2-3-35,-2 2-22,0 2-10,-2 1-5,-4 2-3,-2 0-2,-7 6-2,1 3 2,-6 0-1,1 4 0,-2 3 1,-2 2-1,2 6-1,8 2 1,7 4 0,11 2-2,6-1 2,2-1-8,5-2-1,13-7-7,11-4-13,8-8 4,4-7 5,-1-2-3,1-15 13,-4-3 0,-3-6 2,-5-5 4,-3-1 4,-7-1 0,-7-4 9,-4 2 4,-7 1 7,-1-2 1,0 2 2,0-6 1,0 4-4,-1-10-2,-1 2-3,0-6-4,2-2-8,-1 2-4,1 1 2,1 6-2,-1 13-3,0 15 2,0 4 3,0 9-1,0 10 0,-1 16-4,-1 13 5,-1 12 17,3 5 0,3 3 0,7 3 5,8 0-1,3 1-8,1-3-12,4-3-1,-1-4-2,-1-4-41,3-12-78,-1-13-173,-3-15-149</inkml:trace>
        </inkml:traceGroup>
        <inkml:traceGroup>
          <inkml:annotationXML>
            <emma:emma xmlns:emma="http://www.w3.org/2003/04/emma" version="1.0">
              <emma:interpretation id="{9E640224-F540-412F-8573-6559208849C4}" emma:medium="tactile" emma:mode="ink">
                <msink:context xmlns:msink="http://schemas.microsoft.com/ink/2010/main" type="inkWord" rotatedBoundingBox="11246,10885 15366,10703 15422,11975 11302,12157"/>
              </emma:interpretation>
              <emma:one-of disjunction-type="recognition" id="oneOf10">
                <emma:interpretation id="interp50" emma:lang="en-US" emma:confidence="0">
                  <emma:literal>stacks</emma:literal>
                </emma:interpretation>
                <emma:interpretation id="interp51" emma:lang="en-US" emma:confidence="0">
                  <emma:literal>stack,</emma:literal>
                </emma:interpretation>
                <emma:interpretation id="interp52" emma:lang="en-US" emma:confidence="0">
                  <emma:literal>stack?</emma:literal>
                </emma:interpretation>
                <emma:interpretation id="interp53" emma:lang="en-US" emma:confidence="0">
                  <emma:literal>stack!</emma:literal>
                </emma:interpretation>
                <emma:interpretation id="interp54" emma:lang="en-US" emma:confidence="0">
                  <emma:literal>stack:</emma:literal>
                </emma:interpretation>
              </emma:one-of>
            </emma:emma>
          </inkml:annotationXML>
          <inkml:trace contextRef="#ctx0" brushRef="#br0" timeOffset="-58643.8638">10208 8076 220,'-10'-2'0,"2"2"218,-2-3-100,4 3-26,2 0-28,3 0-5,1 0-8,-2 0-13,2-2 5,-5 2-4,-3 0-22,-3 0 5,-7 0 0,-6 3-3,-2 5-7,-5 2 0,-3 4-7,2-3 0,-1 3-1,0 0 3,3-2-3,8 1-2,4 2-1,15-2-2,1 3 0,4 2-1,14-2 0,10 5-1,11 2-1,10-1-8,0 2-15,0 1 7,-4 1 0,-5-1 6,-4 1 11,-9-5-7,-10-1 7,-12-6 3,-3 0 0,-16-5 4,-10 1 5,-6-4 2,-10 1-1,-2 0-1,2-3-5,0 6-7,11-1 2,5-4-23,9 1-76,13 1-38,4-4-81,18-3-145</inkml:trace>
          <inkml:trace contextRef="#ctx0" brushRef="#br0" timeOffset="-58155.815">10309 8272 593,'-9'0'0,"2"-2"159,9 2-114,14 0-23,12 0 19,20 0-18,12 2-20,5 0-2,11 0-2,1-1-24,-1-1-29,0 0-8,-6 0-43,-10 0-76,-2 0-18</inkml:trace>
          <inkml:trace contextRef="#ctx0" brushRef="#br0" timeOffset="-58354.8349">10518 7632 376,'-5'-22'0,"2"2"261,3 10-178,0 7 8,-2 3-4,2 11-49,2 12-32,-2 16 46,2 10-17,7 13-16,-1 1-7,4 4-7,1 1 5,-5 1-3,2 2-3,-2 3-4,-5-5 0,5-3-1,0-5 0,0-6-11,2-10-18,3-6-15,0-8-24,1-10-95,2-8-19,-1-8-22,-2-5-171</inkml:trace>
          <inkml:trace contextRef="#ctx0" brushRef="#br0" timeOffset="-57711.7706">11219 8272 477,'-10'-7'0,"-1"-2"266,-1 1-183,-1 3-1,2-1-28,0 5-20,-1-1-18,4 2-7,-5 0-5,2 1-3,-2 8 1,-1 1-3,-4 1 0,-2 5 1,-1 3 0,-5 5 2,4 3-2,2 2 3,3-1-1,10 2 7,7-2-8,2-1-2,17-2 2,7-9-1,8-3 0,3-10 0,7-3 0,0 0-1,-1-13 2,-2-4-2,-9-4 1,-6-1 0,-5-4 1,-11 3-1,-9 0 5,-1 3-1,-6 3 8,-4 4 18,2 5-9,-2 2-2,2 4-11,3 2-6,-4 8-4,5 6 0,4 6 0,0 2 1,5 1 2,8 2 0,3 1-1,4 1 0,2-2 1,4 3-1,7 1-4,2-3-4,4-5-70,-2-4-37,0-11-115,-4-6-246</inkml:trace>
          <inkml:trace contextRef="#ctx0" brushRef="#br0" timeOffset="-57138.7133">11943 8288 135,'4'-7'0,"-4"2"173,0 3-36,0 0-21,-4-1-27,-2 3-4,-2-4-28,-3 4-10,-7 0 7,0 1-15,-3 7 0,-5-1-5,3 5-12,-3-2-8,-3 3-7,0 4-1,0 0-2,-3 1-3,6-2 3,0 0 0,7 2 2,7 3 3,9 3-1,3 0-3,13 0-1,14 0-2,16 0-4,12-3 3,8-3-3,8-4-45,0-2-28,-1-7-64,-4-4-97,-10-1-48</inkml:trace>
          <inkml:trace contextRef="#ctx0" brushRef="#br0" timeOffset="-56815.681">12296 7795 311,'-8'0'0,"-2"0"185,5 8-100,1 10-13,2 7-1,2 8-20,6 9-14,3 6-3,5 6 4,-3 3-8,-1 1-10,0 2-8,-2 0-5,-6 0-6,1-2 1,-3-5-4,0-3 2,0-4 0,0-2-28,-3-10-45,3-7-9,0-7-16,1-12-47,2-8-29,5-3-27</inkml:trace>
          <inkml:trace contextRef="#ctx0" brushRef="#br0" timeOffset="-56466.6461">12770 8156 403,'-19'3'0,"-2"2"190,-5 4-111,5 0-15,0 0-11,3 5-10,-3-3-15,0 6 4,-3-4-2,-1 5-10,1-1-6,-2 1 4,7 5 3,-1-4-11,6 1-5,6 1-1,1-3-2,4 0-3,3-4 1,0 1 0,0-3 0,0 4 0,2-1-1,1-1-2,7 0 4,2-3-2,1 1-1,13 2 3,7-2-1,4 1 0,13 2-5,3-2-17,6 7-12,2 1 6,2 1-17,-3 2-73,-3-1-46,-6-1-145</inkml:trace>
          <inkml:trace contextRef="#ctx0" brushRef="#br0" timeOffset="203021.3001">13802 7434 204,'-19'8'0,"1"0"21,-1 2 2,1-3 4,-8-4 7,-2-1 21,-1-1-5,-5 2 9,2-1-1,-4 0-18,6 6-14,-4 0 0,3 4-9,0 1-6,-3 4-4,0-2 0,-1 0-2,-4-3 4,3-2 3,-1 1-1,-3-2-2,4-1 3,-3-3 1,-3-1 3,5-1-5,0 2-2,3-1 2,3 3-4,5-5 2,3 5-2,6-3-3,2 1-1,2-4-1,5-1 1,2 1 0,1-1 1,3 3 0,0-1 5,1-2 3,1 0 0,0 0-3,0 0-1,0 0-3,0 0 1,1-1-6,8 1 0,-1 0 0,0 0 9,-3 0-9,1 0 0,-6 0 1,3 0-1,-3 0 0,0 3 0,0-3 3,0 1 1,0-1-2,0 0-2,0 0 0,0 0 0,0 0 0,0 0 2,0 0 1,0 0-1,0 0 1,0 0 0,0 2-3,0 0 0,0 0 0,4 1 0,-3 1 4,2-1-5,4 5 1,3-2 0,-1 2 1,4 0 0,0-4 0,-3 1-1,4-1 0,3 3 5,-1 3-5,13 5 0,10 5 6,11 7-3,16 3 5,12 6-6,11 3-3,11 4 2,5 2-2,-3 5-9,-5 1-2,-13-1-35,-12 1-87,-9 2-32,-13-13-102</inkml:trace>
          <inkml:trace contextRef="#ctx0" brushRef="#br0" timeOffset="368457.8421">12730 7812 133,'0'-9'0,"11"6"-38,0 1-19</inkml:trace>
        </inkml:traceGroup>
      </inkml:traceGroup>
    </inkml:traceGroup>
    <inkml:traceGroup>
      <inkml:annotationXML>
        <emma:emma xmlns:emma="http://www.w3.org/2003/04/emma" version="1.0">
          <emma:interpretation id="{CEFCF381-2F7E-4D00-A620-B71957D969F4}" emma:medium="tactile" emma:mode="ink">
            <msink:context xmlns:msink="http://schemas.microsoft.com/ink/2010/main" type="paragraph" rotatedBoundingBox="1444,13651 24235,13581 24241,15215 1449,152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C7DE601-D456-4968-8774-3DF7335B5353}" emma:medium="tactile" emma:mode="ink">
              <msink:context xmlns:msink="http://schemas.microsoft.com/ink/2010/main" type="line" rotatedBoundingBox="1444,13651 24235,13581 24241,15215 1449,15285"/>
            </emma:interpretation>
          </emma:emma>
        </inkml:annotationXML>
        <inkml:traceGroup>
          <inkml:annotationXML>
            <emma:emma xmlns:emma="http://www.w3.org/2003/04/emma" version="1.0">
              <emma:interpretation id="{7F4BAF92-2D6E-4121-8818-179DAA46A9EF}" emma:medium="tactile" emma:mode="ink">
                <msink:context xmlns:msink="http://schemas.microsoft.com/ink/2010/main" type="inkWord" rotatedBoundingBox="1444,13651 9274,13627 9279,15157 1449,15181"/>
              </emma:interpretation>
              <emma:one-of disjunction-type="recognition" id="oneOf11">
                <emma:interpretation id="interp55" emma:lang="en-US" emma:confidence="0">
                  <emma:literal>implementation</emma:literal>
                </emma:interpretation>
                <emma:interpretation id="interp56" emma:lang="en-US" emma:confidence="0">
                  <emma:literal>implementations</emma:literal>
                </emma:interpretation>
                <emma:interpretation id="interp57" emma:lang="en-US" emma:confidence="0">
                  <emma:literal>Implementation</emma:literal>
                </emma:interpretation>
                <emma:interpretation id="interp58" emma:lang="en-US" emma:confidence="0">
                  <emma:literal>Implementations</emma:literal>
                </emma:interpretation>
                <emma:interpretation id="interp59" emma:lang="en-US" emma:confidence="0">
                  <emma:literal>•implementation</emma:literal>
                </emma:interpretation>
              </emma:one-of>
            </emma:emma>
          </inkml:annotationXML>
          <inkml:trace contextRef="#ctx0" brushRef="#br0" timeOffset="-46827.6823">3513 11051 258,'-22'9'0,"-1"2"285,8 0-179,6-3-35,2 0-24,9 1-14,3-4-17,11-2-4,8-3 1,7 0-2,6-5-7,2-9-2,-2 0 0,-3-4-2,-10 2 0,-4 4 0,-12 2-3,-5 1 0,-3 1-3,-1 2 3,-11-3-3,-4 5-8,-7 1 2,4 2 7,-4 1 0,-1 0 3,3 2 0,-3 10 2,-1 4 0,3 4 0,1 1 11,1 6 11,9 1 3,6 0 14,5 0 1,8 0-17,15-8-13,9 1-6,7-8-3,5-2-2,3-3-10,-2-8-52,4-1-74,-4-9-19,-3-7 53,-2-1-168</inkml:trace>
          <inkml:trace contextRef="#ctx0" brushRef="#br0" timeOffset="-46494.649">3989 11011 180,'6'10'0,"-1"7"151,2 2-66,-7-1 8,0 3-30,0-3-7,0-1 2,-7-3 2,2-6-9,-3-3-2,0-2-5,3-1-14,2-2-8,3 0-5,0-12-11,2-4-6,12-7 0,4-2-2,3 0-3,3-7 1,4 5-9,-2 0-16,5 9 1,-7 6 9,-5 8 8,-4 4 12,-12 12-2,2 15 2,-5 9 8,0 6 5,-5 7 10,0 0-4,4-5-4,1 1-11,9-11-5,11-7 0,9-7-28,6-16-16,9-5-128,3-22-181</inkml:trace>
          <inkml:trace contextRef="#ctx0" brushRef="#br0" timeOffset="-46036.6032">4324 10965 684,'-18'2'0,"18"6"172,2-5-101,14 4-22,13-2-23,11-4-4,12-1-13,13-3-4,4-4-7,7 2 1,5 1-36,0-1-26,3 4-42,-3-2-106,-6-2-70,-1 2 25</inkml:trace>
          <inkml:trace contextRef="#ctx0" brushRef="#br0" timeOffset="-46231.6227">4620 10537 673,'-8'14'0,"5"6"190,3 9-120,0 9-17,1 1-12,9 7-16,1 4-10,1 6-6,-6 4-7,-1 0-1,-5 5 0,1-6-1,-1-4 0,-3-9-53,-2-9-9,1-9-2,-5-9 15,6-8-27,3-4-50,0-7-54,2-7-55</inkml:trace>
          <inkml:trace contextRef="#ctx0" brushRef="#br0" timeOffset="-45648.5644">5414 11045 541,'-1'-18'0,"-1"2"254,2 0-146,-2 0-46,-1 6-20,-2 1-12,-4 3-9,-3-2-4,-4 5-6,-5 2-5,-7 1-3,1 7 1,-7 10 4,-3 10-2,-2 1-3,0 1 2,2 5-4,6-6-2,10 4 2,8-5-2,8-5 0,5-6-1,13-5 1,7-5-1,6-3 1,0-3 2,4-1-1,-1-11 1,-1-4 2,-1-4-3,-4 1 0,-4 0 2,-2 1-1,-8 8 1,-2-1 4,-6 9 5,-1-1 18,0 3-9,5 1-15,0 12-9,6 6 8,7 7 1,2 1-1,7-1-4,4-4 0,-2-2-5,8-4-31,5-5-101,0-11-68,4 0-144</inkml:trace>
          <inkml:trace contextRef="#ctx0" brushRef="#br0" timeOffset="-45154.515">5641 10915 340,'-21'-5'0,"4"5"228,5 0-112,2 0-31,5 5-19,5 5-15,11 2-25,12 3 10,13-2 4,10 3-11,13-9-18,7 1-4,7-4-6,3-4-1,1 0 0,-9 0-67,2 0-81,-12-5-122,-3-6-29</inkml:trace>
          <inkml:trace contextRef="#ctx0" brushRef="#br0" timeOffset="-45342.5338">5958 10355 583,'-13'0'0,"-2"4"241,-4 17-158,-2 16-19,3 12 2,3 8-26,9 10-9,6 5 3,3 3-13,9-1-7,2 0-9,1-2-1,-2-4-4,1-4 0,1-2-8,-2-12-31,-4-10-32,-2-10-4,-1-12-14,-4-8-47,-2-6-29,0-4-44,-2-4-24</inkml:trace>
          <inkml:trace contextRef="#ctx0" brushRef="#br0" timeOffset="-44959.4955">6471 11039 636,'-5'2'0,"5"0"247,-2 5-186,2 2-26,2 1 0,6 5-7,5-1-16,-4 0-6,1 9-4,-7 0 0,2 0-4,-5 3-26,0-5-41,0-3-74,-5-5-16,2-3-93,-2-10-150</inkml:trace>
          <inkml:trace contextRef="#ctx0" brushRef="#br0" timeOffset="-44810.4806">6532 10713 696,'-13'-5'0,"8"5"94,5 0-60,0 9-33,13 8-2,10 2-22,8 5-86,4-2-100,-1-5-188</inkml:trace>
          <inkml:trace contextRef="#ctx0" brushRef="#br0" timeOffset="-44426.4422">6970 11120 104,'4'-8'0,"-3"4"233,-1 1-123,2 1-6,0 2-8,-2-1-14,0 1-5,0 0 7,-4 0-31,-5 9-19,-6 0-9,-4 7 0,-2-1-1,-2 4-11,-1 1-5,3 1-6,6-1-1,4-2 4,6 0-3,5-2-4,6-1 3,11-3-1,4-3 0,4 0-1,6-3 0,3-4 0,2 0-2,-1-2 1,-4 0-13,-2-2 6,-5-7 0,-1-5-8,-10 0 18,-6-6 0,-7 0 4,-4-5 7,-10 0 6,-2-5-2,-7 1-9,2 0-6,-2 4-2,1 5-9,1 6-20,4 5-26,0 9-22,7 0-28,3 13-30,4 8 24,3-1-52,3 1-71</inkml:trace>
          <inkml:trace contextRef="#ctx0" brushRef="#br0" timeOffset="-44037.4033">7449 11149 225,'5'-5'0,"2"1"163,-1 4-22,1 0-53,-1 0-11,-1 5 8,-5 7-18,0 1-2,0 5-16,-3 3-27,-2-2-9,-3 3-3,1-2-5,2-2-5,4-2 0,-1-7 0,2-1 1,0-7-1,0-1-2,0 0 2,3-9 6,4-4-2,4-7-2,4-2-3,3-4 0,1-2 2,2 1-1,3 0 0,1 5-3,0 5-2,0 0 5,-6 8 0,2 9 0,-8 0 0,0 20 2,2 3 1,-7 8 7,5 3 5,-4 1 13,6-1-6,1-1-9,-3-4-12,0-8-2,-2-6-51,-3-14-251,0-8-278</inkml:trace>
          <inkml:trace contextRef="#ctx0" brushRef="#br0" timeOffset="-49748.9744">66 10733 383,'0'-4'0,"0"1"206,0 0-173,0 3-28,0 0-10,8 10-5,2 6-17,4-3-60,2 2-50,-1-4-17</inkml:trace>
          <inkml:trace contextRef="#ctx0" brushRef="#br0" timeOffset="-49943.9939">21 10976 103,'1'-3'51,"-1"-3"14,0 4-14,0 0-10,0-3 8,-1 4-13,1-2 3,0-2 10,0 4-23,0-1-7,0 1 4,3 1 0,-3-2 1,0 2 6,0 0-1,0 0-4,0 0 3,-3 2-12,-2 7-11,2 3 1,1 9-1,2 4 3,0 1 1,0 5 0,3 1-2,4-2-1,-4 2-2,2-2-1,-4 0 1,-1-3-4,2-1 0,-2-5-1,0-3 1,0-2-45,0-2-45,-3-5-35,-4-5-55,-1-4-71</inkml:trace>
          <inkml:trace contextRef="#ctx0" brushRef="#br0" timeOffset="-48521.8517">1195 11126 8,'-19'-41'0,"-1"13"218,11 14-99,0 4 8,8 6-30,1 2-29,11 2-49,12 0 9,6 3 17,7 3-7,7 11-2,4-1-4,0-1-4,-7 4 0,-4-1-6,-8 1-7,-11 4 1,-7 0 1,-8 0-2,-2-3 3,-13 1-9,-3-2 3,-7-2-1,-1 0-10,-1-1 0,3 2-1,-1-1 0,2-4 0,2-4-27,-2-1-10,6-4-37,2-3-17,8-1-14,5-7-66,5-16-77</inkml:trace>
          <inkml:trace contextRef="#ctx0" brushRef="#br0" timeOffset="-49076.9072">372 11097 111,'0'-3'0,"0"3"176,-4 0-91,0 0-21,-5 9-13,3 0 0,0 7-2,-1 4-3,2 6-10,2 5 3,0 4-8,3-4-12,0-4-2,0-4-6,-3-4 4,-2-2 1,0-8 2,3-5-2,2-2 1,0-2 4,0 0 4,0-2 1,-1-8-14,-1-5-12,2-6 0,0-5-1,3-5 1,2-4 0,5-1-3,1-4 3,2 1-10,0 0 2,2 4-8,1 8-4,-2 6 10,1 12 7,-2 4-1,0 5 4,1 0 0,4 7-2,1 11 3,-1 1 1,0-6-2,-2 6 6,-6-3 1,-4 1-2,-2 3 7,0-1 1,-4 1 1,0-1-1,0-4-3,0-2 5,0-5-1,0-3-5,0-3-4,0-2 0,0 0-2,0-6 0,9-6 6,4-7-7,4-4-4,-1 0 4,2-7-1,2 3-2,-3-3 2,5 0-2,-3 6-2,-4 2 4,1 11-1,0 5 0,-2 6-3,-2 4 3,-1 13 0,0 7 0,-3 3 1,1 6-1,0-1 7,-4 2-1,2-4 2,-3 1-2,-2-4-6,3-6 0,0 0-2,3-5-6,6-2-54,4-5-69,3-8-69,4-1-165</inkml:trace>
          <inkml:trace contextRef="#ctx0" brushRef="#br0" timeOffset="-48748.8744">1240 10991 180,'0'5'0,"2"5"131,-8 4-48,6 5-3,-2 6-19,-1 7-5,-1 7-1,-2 3-15,0 7 3,-1 4-11,-4 5-13,4 5 0,1 3-5,3 1-5,1 4-8,2-5-1,0-7 0,0-5 1,3-11-1,4-11-12,1-6 0,0-14-6,-3-8-9,1-4-20,1-5-13,-3-15-4,6-9-26,-2-2-24,0-13 21,0-7 10,-6-5-18,0-7 37,-2-2 25</inkml:trace>
          <inkml:trace contextRef="#ctx0" brushRef="#br0" timeOffset="-47859.7855">1949 11223 318,'-3'3'0,"3"0"147,5 0-64,8 2-31,8-4-14,8-1-1,6-1 0,6-11-6,4-2-10,0-2-7,-4-2-3,-6-1-7,-1 1-3,-9-2-2,-6 2 1,-8 3-1,-4-1-1,-7 2 4,0 0 0,-5 1-3,-6 1 2,1 6 0,-8-3-1,-1-1 0,-2 8-1,-4 2-4,-2 11-2,-1 12 5,-6 5 0,0 4 4,2 4 4,6 4 4,7-1 13,7 0 6,11-4 1,4-5-12,23-7-5,10-8-6,9-3-4,8-7-2,7-5 0,-2 0-2,4-9-19,-4-3-40,-5-7-54,1 4-94,-11-10-135</inkml:trace>
          <inkml:trace contextRef="#ctx0" brushRef="#br0" timeOffset="-48254.825">1873 10578 355,'-13'-5'0,"5"3"251,3 2-164,-1 0-38,4 0-11,4 12-14,-6 7-6,3 14 7,-1 7 2,2 11 0,0 8 3,0 3-3,0 6-8,0 2-6,2-1-7,-2-2 1,0 0-7,1-14 0,4-2-2,5-7-6,-2-10-41,2-6-42,1-8-42,-3-7-90,-3-8-58</inkml:trace>
          <inkml:trace contextRef="#ctx0" brushRef="#br0" timeOffset="-47304.73">2633 11097 403,'-6'2'0,"3"5"190,1 6-125,2 8-14,5 0-3,3 5-8,2-2-7,-2 4-2,0-3 1,-2-4-12,2-2 1,-3-5 1,3-3-10,-4-2-6,-3-4 0,2-3-5,-3-2-1,0-2 0,2-11 12,-2-4-10,0-5 0,6-2-2,3-3 0,0-3-6,1-2-2,1-6-6,-1 0-4,1 2-6,5 6-10,1 10 12,-3 7 8,4 9 8,-8 4 7,-1 3-2,4 11-2,-3 4 5,1 7 2,-3 1-2,1 1 4,-6-1 4,-2-1 4,-1-4 0,-3-5 11,0 1-2,-4-11 2,6-1-5,1-5-5,0 0-4,0-2-8,5-8 0,9-6 0,4-4-3,-2-4 0,5 1-1,0 0 0,2-5-2,0 8 1,-4 1-4,-1 5 5,-4 8 1,-6 1 0,-3 5-5,-1 5 5,0 8 0,6 6 2,1 4-2,-1 1 7,6 0-5,-1-3 3,-1 0-4,3-3-1,-8-4 0,4 0 0,-6-6-7,-2-1-26,-4-4-66,-1 0-119,0-3-106</inkml:trace>
        </inkml:traceGroup>
        <inkml:traceGroup>
          <inkml:annotationXML>
            <emma:emma xmlns:emma="http://www.w3.org/2003/04/emma" version="1.0">
              <emma:interpretation id="{DF02CD45-8C6B-4E78-9495-CD98950774BA}" emma:medium="tactile" emma:mode="ink">
                <msink:context xmlns:msink="http://schemas.microsoft.com/ink/2010/main" type="inkWord" rotatedBoundingBox="11382,13679 14502,13670 14505,14528 11385,14537"/>
              </emma:interpretation>
              <emma:one-of disjunction-type="recognition" id="oneOf12">
                <emma:interpretation id="interp60" emma:lang="en-US" emma:confidence="1">
                  <emma:literal>motion</emma:literal>
                </emma:interpretation>
                <emma:interpretation id="interp61" emma:lang="en-US" emma:confidence="0">
                  <emma:literal>notion</emma:literal>
                </emma:interpretation>
                <emma:interpretation id="interp62" emma:lang="en-US" emma:confidence="0">
                  <emma:literal>mot-ion</emma:literal>
                </emma:interpretation>
                <emma:interpretation id="interp63" emma:lang="en-US" emma:confidence="0">
                  <emma:literal>motions</emma:literal>
                </emma:interpretation>
                <emma:interpretation id="interp64" emma:lang="en-US" emma:confidence="0">
                  <emma:literal>mol-ion</emma:literal>
                </emma:interpretation>
              </emma:one-of>
            </emma:emma>
          </inkml:annotationXML>
          <inkml:trace contextRef="#ctx0" brushRef="#br0" timeOffset="-41970.1966">9963 11008 112,'0'0'0,"0"0"124,0 0-60,0 0-24,0 0-19,0 3-14,2 0 2,3 3 34,-4 1 5,1 7-3,1 4 4,-3-1-8,0 1-2,0 0-5,0-4-8,0 2-5,0 4 3,-1-3-10,-1 2-8,2-6-6,0-1 0,0 0 3,2-6-3,-2-3 0,0-1 1,0-2 0,0 0 0,-2 0 5,-3 0 4,0 0 0,2 0-12,-2 0 4,2 0 0,1 0 0,1 0-3,1 0 2,0 0-2,0-5-5,1 1 3,9-8 4,0-2-1,3-2 0,1-2 0,-1-5 0,3-3 0,1-1 0,0-1 0,3 1-3,-4 2 3,3 6-6,-2 1 3,-1 7 4,0 3-2,0 3-2,3 2 3,1 1 0,1 2 0,0 0 0,2 0 0,-1 8 0,3 1 4,-3 0-2,-4 3 1,-5-1 0,-3 8-1,-10 1 6,0 3 4,-4 5 13,-5 2 0,4 2-2,-5-5-8,4-3-5,4-6-6,0-5-5,2-5 2,5-5-1,2-3-3,4-3 6,0-9 0,4-2-4,1-6 2,-1-2 2,2-3-4,-2-4 2,3 1 0,0-2-2,-5 0 2,8 5-1,-5 5 0,3 4 0,2 5 0,-5 2 0,4 5-2,-2 2 2,-4 2 0,2 0-2,-3 5 1,-6 6 1,-1 2 0,-4 6 0,-2 7 3,-5 1 4,-8 0 4,2 2 3,1-6-4,7 2-7,1-4-4,2-3 1,13-4 0,0-7-13,11-4-35,2-3-63,3-9-109,2-11-102</inkml:trace>
          <inkml:trace contextRef="#ctx0" brushRef="#br0" timeOffset="-41642.1638">11023 10963 515,'-8'-3'0,"3"-3"256,3 3-186,1 1-22,1-1-8,-2 3-17,-3 2-7,-4 5-5,-6 14-6,-3 5-2,-4 1 7,1 3 1,1-2 1,7 0-1,5-3-4,8-4 1,0-3-9,11-4 0,6-7 0,7-7 0,7-2 2,4-15 0,-1-1-1,0-3-3,-6 0-2,-7-2 0,-7-2 6,-6 3-1,-6-2 0,-2 6 0,-5 0 3,-8 3-3,0 4-11,-3-2-18,1 6-43,6 4-46,1-4-60,1 5-144</inkml:trace>
          <inkml:trace contextRef="#ctx0" brushRef="#br0" timeOffset="-41126.1122">11159 10916 441,'-13'6'0,"8"-3"302,5 0-210,8 4-66,18-2 21,14-2-11,19-1-17,9-2-6,8 0-10,1-9-2,-1 1-2,-3-1-108,-7 6-56,-6-3-64,-13 1-120</inkml:trace>
          <inkml:trace contextRef="#ctx0" brushRef="#br0" timeOffset="-41298.1294">11476 10397 374,'-15'11'0,"10"14"245,-1 8-147,1 12-14,4 6-14,2 2-11,-1 4-14,5-1-15,3 2-1,-5 5-15,5-2-8,-3-2-4,-5-5-1,0-8 0,0-5-2,-5-6-1,2-6-1,0-8-16,-2-7-19,3-6-20,-1-5-55,2-3-67,-1-4-30,0-14-41</inkml:trace>
          <inkml:trace contextRef="#ctx0" brushRef="#br0" timeOffset="-40948.0944">11824 10966 603,'-8'15'0,"0"1"242,8 7-175,1-1-28,-1 0 0,7 4-20,4-1-13,0 0-9,2-2 3,-3-6 0,-2-1-103,2-8 0,-1-3-21,1-5-70,5-1-15,-9-15-33</inkml:trace>
          <inkml:trace contextRef="#ctx0" brushRef="#br0" timeOffset="-40809.0805">11887 10680 544,'-13'9'0,"13"7"181,0 2-168,10 2-19,7 0-30,9-3-110,3-4-219</inkml:trace>
          <inkml:trace contextRef="#ctx0" brushRef="#br0" timeOffset="-40487.0483">12346 11002 407,'0'0'0,"-1"-2"219,-6 1-140,4 1-39,-5 0-12,-5 5-17,-3 7-1,-4 4 13,-4 2 10,0 3-3,-1 2-6,1 2-5,11-3-8,5 2-8,5-9-3,3 1 0,13-3-2,6-4 1,7-4 1,7-5 0,-3 0-7,9-7-3,0-9-11,-10-3-11,3 1 9,-7 0 6,-12 1 1,-7 1 8,-6 1 7,-6-2 2,-9 1 2,-8 6-1,-6-1-1,0 1-2,-2 1-54,2 1-129,5 1-94</inkml:trace>
          <inkml:trace contextRef="#ctx0" brushRef="#br0" timeOffset="-40127.0123">12720 11017 449,'0'0'0,"0"3"168,8 4-129,7 11 7,2 1-13,1 2-16,-5 6-10,0 1-3,-11-7 0,-2 2-2,0-2 2,-7-8 14,1 1 9,-1-8 7,-2-5 11,2-1-10,2-7-13,4-6-6,1-8-13,8 1-1,6-9-3,6-3 0,4 0 0,2 4-3,5 3-8,-2 8-1,-3 4 6,-5 6 7,-5 7 0,-2 8 0,-2 14 0,-4 7 5,-5 2-2,0 7 3,-1-2-5,3-3-2,6-5-3,5-4-88,0-18-240</inkml:trace>
        </inkml:traceGroup>
        <inkml:traceGroup>
          <inkml:annotationXML>
            <emma:emma xmlns:emma="http://www.w3.org/2003/04/emma" version="1.0">
              <emma:interpretation id="{09E3ED49-478B-4743-A694-0090F114EC75}" emma:medium="tactile" emma:mode="ink">
                <msink:context xmlns:msink="http://schemas.microsoft.com/ink/2010/main" type="inkWord" rotatedBoundingBox="16257,13697 19811,13686 19815,15067 16261,15078"/>
              </emma:interpretation>
              <emma:one-of disjunction-type="recognition" id="oneOf13">
                <emma:interpretation id="interp65" emma:lang="en-US" emma:confidence="1">
                  <emma:literal>player</emma:literal>
                </emma:interpretation>
                <emma:interpretation id="interp66" emma:lang="en-US" emma:confidence="0">
                  <emma:literal>payer</emma:literal>
                </emma:interpretation>
                <emma:interpretation id="interp67" emma:lang="en-US" emma:confidence="0">
                  <emma:literal>Player</emma:literal>
                </emma:interpretation>
                <emma:interpretation id="interp68" emma:lang="en-US" emma:confidence="0">
                  <emma:literal>players</emma:literal>
                </emma:interpretation>
                <emma:interpretation id="interp69" emma:lang="en-US" emma:confidence="0">
                  <emma:literal>prayer</emma:literal>
                </emma:interpretation>
              </emma:one-of>
            </emma:emma>
          </inkml:annotationXML>
          <inkml:trace contextRef="#ctx0" brushRef="#br0" timeOffset="-38631.8628">14823 10864 287,'3'-11'0,"0"-1"203,-1 3-128,0 4-19,-2 5-2,1 0-16,1 0-9,-2 11-15,0 12 12,0 10 7,0 10 6,0 5-3,0 3-7,2 6 2,-2 0-6,4 4-7,0-1-4,2 0-5,-3-2-7,1-3-3,-3-2 2,-1-5-2,0-1-4,0-5-8,0-3-25,-5-6-34,2-10-11,-2-7-16,5-8-41,0-8-50,0-5-21</inkml:trace>
          <inkml:trace contextRef="#ctx0" brushRef="#br0" timeOffset="-38276.8273">14833 10945 248,'-7'-2'0,"7"-2"211,0-2-147,8-8-44,8 5 1,1-5 16,4 3 4,0-3-8,-3 0-9,4-3 4,-2 4 4,2 1 0,6 5-8,-2 3-1,4 2 2,-2 2 1,4 4-9,-3 10-4,-1 10-7,-6 0-3,-9 3-4,0-3 1,-8 2 0,-5 1 3,-3-6-4,-21 0 2,-10-3 5,-7-3-6,-6 4 0,0 0 4,2 1-4,0-5 0,4-2 2,12-5-4,12-4-2,8-4-12,9 0-46,13-4-54,10-13-71,9-9-137</inkml:trace>
          <inkml:trace contextRef="#ctx0" brushRef="#br0" timeOffset="-37980.7977">15520 10431 315,'-8'-7'0,"3"0"201,5 7-121,0 0-20,0 0-31,0 2-3,4 9 25,0 14 3,-2 15-8,-2 11 0,-6 9-10,-3 6-4,0 2-10,2-2-9,9 1-2,-2-5-8,5-4-3,9-8 0,4-6 0,-2-11-20,2-6-29,1-6-47,-2-12-73,-3-7-63,-9-3-91</inkml:trace>
          <inkml:trace contextRef="#ctx0" brushRef="#br0" timeOffset="-37542.7539">16137 10945 165,'0'-11'0,"0"1"151,0 2-63,-4 2-31,0 1-10,-9 1-10,0 1-5,-5-1-1,-2 2-6,-2 1-9,1 1-4,-5 6-6,-2 7 7,2 5 4,-3 3 7,3 5 5,5-1-3,2 2-9,4-1-2,9-1 3,4 0-6,4-5-10,13-3 0,7-7 0,2-6-1,4-4-2,3 0 2,3-13 2,-2-2-3,0-5 0,-2-1 3,-6 0-2,-2 0-1,-7 3 0,-9 2 2,-1 10 1,-5 0 4,0 6 31,0-2-8,-5 2-20,1 1-8,0 9-4,1 11 1,3 0 1,0 0 0,11-3-2,7-3 2,5-2-99,1-7-52,-1-4-181</inkml:trace>
          <inkml:trace contextRef="#ctx0" brushRef="#br0" timeOffset="-36958.6955">16604 10886 155,'-5'-1'0,"-1"1"246,-4 0-119,-1 0-32,1 3-18,-3 3-15,0 5-16,3 3-8,1 4-4,1 8-2,4-3-5,4 3-2,0 1-9,2-3-5,9 0-4,2-1-4,7-6-2,2-3 0,3-6 1,2-4-4,1-4 4,1 0-3,0-4 0,2-5 2,-5-3-2,1-4-1,-4-2 2,-7 1 0,0 0 0,-5-1 0,-3 3 3,-6-6-4,-2 3 2,-3 5 5,-5-4-6,1 10 0,1 2 5,1 5-6,0 0 2,3 0-1,2 9-9,0 11 10,5 7-2,3 3 0,5 5 2,0 8 0,3 5-1,1 5 0,-6 6 1,-1 2-1,-7 2-2,-1 0 2,-9-5-10,-6-1 8,-6-6 0,6-6 0,-5-7 4,0-10 3,4-7 3,2-5 6,3-7 0,2-1-4,-6-2-7,-1-6-3,-4 0 0,-2 0-37,-4-10-17,3 1-75,-2-9-27,2-3-62,4-9-100</inkml:trace>
          <inkml:trace contextRef="#ctx0" brushRef="#br0" timeOffset="-36531.6528">17256 11124 352,'-13'-7'0,"7"2"193,4 3-84,2 2-56,0 0-27,0-2-13,5 1 1,1-1 20,4 2 2,5 0-5,-6 0-1,4 0 7,3-3-3,4-3-12,4-5-10,4-1-1,1-1-7,-2-1-3,2 1 1,-6-2 0,-7 0-4,0 6-1,-12-1 3,0 1-13,-4 1 9,-6-2-4,-5 7 1,-7-2 3,-6 4 0,-1 1-1,-5 0 7,-1 0-2,-1 1 0,2 8 0,1 9-2,3-4 4,4 8 5,1-1 10,9 3 2,12 6 2,5 0-2,23 2 8,12-2 1,7-9 1,10-1-10,7-3-12,-4-7-7,2-7 0,-12-3-159,-14-7-151</inkml:trace>
          <inkml:trace contextRef="#ctx0" brushRef="#br0" timeOffset="-35487.5484">17950 11046 152,'0'-3'0,"2"1"176,-2 2-106,0-2-18,0 2-11,0 0-19,0-3-8,0 3-1,1 0-3,-1 0 5,0 0 16,0 0 7,0 0-6,0 0-3,0 0-15,0 0-9,0 0-6,0 0-3,0 0-3,0 0 2,2 0 5,-2 2 0,0-1 3,3 1-3,-3-2 0,0 2 9,0 8 10,0 1 6,0 7-4,0 2-8,0-1-5,3 2-4,-1 0-2,-2-3-4,0-1 2,2-1 0,-2-7 2,3-1-2,-3-2 3,0-4 1,0-1 12,0-1 10,0 0 5,0-8 1,0-2-23,0-4 2,0-1-2,-2-1-1,-3-2-4,1-1-4,-1 0 0,-2 5 7,2-4-4,-3 2 1,7 0-1,1-5-2,0 1-2,8 1 2,5-2 6,1-1 0,4 3 1,3 0 4,-1 6 2,-1 4-1,5 1-1,-1 5-3,3 3-7,4 0-4,11 0 2,12 0 0,10-8-200,10-13-166</inkml:trace>
        </inkml:traceGroup>
        <inkml:traceGroup>
          <inkml:annotationXML>
            <emma:emma xmlns:emma="http://www.w3.org/2003/04/emma" version="1.0">
              <emma:interpretation id="{F4FB0AB9-D40A-4FA4-8980-68E00F1A540D}" emma:medium="tactile" emma:mode="ink">
                <msink:context xmlns:msink="http://schemas.microsoft.com/ink/2010/main" type="inkWord" rotatedBoundingBox="21340,14056 24237,14047 24241,15215 21344,15224"/>
              </emma:interpretation>
              <emma:one-of disjunction-type="recognition" id="oneOf14">
                <emma:interpretation id="interp70" emma:lang="en-US" emma:confidence="1">
                  <emma:literal>game</emma:literal>
                </emma:interpretation>
                <emma:interpretation id="interp71" emma:lang="en-US" emma:confidence="1">
                  <emma:literal>g a me</emma:literal>
                </emma:interpretation>
                <emma:interpretation id="interp72" emma:lang="en-US" emma:confidence="0">
                  <emma:literal>g am:</emma:literal>
                </emma:interpretation>
                <emma:interpretation id="interp73" emma:lang="en-US" emma:confidence="0">
                  <emma:literal>g ame</emma:literal>
                </emma:interpretation>
                <emma:interpretation id="interp74" emma:lang="en-US" emma:confidence="0">
                  <emma:literal>g am,</emma:literal>
                </emma:interpretation>
              </emma:one-of>
            </emma:emma>
          </inkml:annotationXML>
          <inkml:trace contextRef="#ctx0" brushRef="#br0" timeOffset="-33876.3873">20301 10984 176,'6'0'59,"4"-3"-14,0 3-6,1 0-13,-3 0-6,0 0 0,-3 0-1,-2 0 0,-1 0 12,-2 0 4,0 0 7,0 0 10,0 0-4,1 0-9,4-3-1,2-3-14,-1-8-9,1 1-1,-2-4 0,-2 1 1,3 0-2,-6 0 1,0 2-2,0 0 9,-5 0-3,-3 1 1,-3-1-3,0 4-4,-2-1-8,-5 2-3,-2 5-1,-2 4 0,-2 3 0,1 10-4,0 12 4,2 1 0,-3 3-1,3 5 3,3 1-3,4 1 1,7 0 0,5-5 1,4-3 0,8-3-1,6-8 0,8-4-4,2-8 4,8-5 0,0-4-1,3-10 4,-4-2-3,-3-3 0,-5-4 4,-3-2-4,-6 4 0,-1 0 5,-5 3-4,-7 0 4,-1 3-1,-2 4 1,0 2 2,0 6 3,-4 2 1,4 1 0,-3 0-9,0 0-4,0 4 2,1 7 0,2 1 0,0-5-2,0 5 2,0-1 1,2-1-1,-2 3 7,0 0-1,0 3 4,0 1 1,-4-4 4,0 0-9,0 0 2,1-4-5,3 5 0,0-2-1,0 0 1,0-1 1,0-4-3,0 6 1,2-3 2,-1 5 1,-1 2-2,0 3 2,0 4-2,0 1-3,-5 3 0,-1 2 7,3 4-7,0 5 0,-4 5 6,1 0-7,-2 1 2,-2 4 1,0-3-2,0 2 0,-4-4 1,1 0-2,-3-7 2,-5-4 1,0-3-4,-2-4 4,-1-4 1,3-8-4,-2-2 2,2-6 3,0-4-6,2-2 4,-1-1-1,-2-8-1,-1-6-3,-3-3 1,0-3-4,2-1 2,-2-1-13,5 1-31,3 1-18,7 6-23,8 4-18,3 1-17,8 0-114,8-9-127</inkml:trace>
          <inkml:trace contextRef="#ctx0" brushRef="#br0" timeOffset="-33287.3284">21045 11016 237,'5'-8'0,"0"2"204,-4-1-104,-1-1-15,0 5-9,0 0-3,0 1-22,0-1-16,-1-3-4,-4-1-6,0-1-7,-3 1-6,1-1-8,-2-5 0,-6-1-3,2-1-2,-5 2 2,5 5-3,-1 5 2,-4 3 0,0 0 0,-4 3-1,2 11 2,-1 2-1,0 1 0,2 4 0,-1-3 1,4 0-2,6 4 0,5 1 1,5 1 0,0-3 0,9-3 6,5-1 0,9-2 1,3-7-1,6-2-1,2-6 2,0-2-5,0-7-1,0-3 2,-5-3-3,-10-2 0,-1-3 0,-8 3 1,-8 0 0,-1 5 5,-1 1-3,-1 1 15,-3 4 3,-2-3-4,3 7-6,3 2 2,0 0 0,0 0-6,0 0-3,-2 8-4,0 3 0,1 5 20,1 2-11,0-1-2,5 1 3,3 0-7,3-2-2,5 1-2,2-4 1,1-1 0,2-5-118,2-6-61,-7-1-184,-3-12-137</inkml:trace>
          <inkml:trace contextRef="#ctx0" brushRef="#br0" timeOffset="-32620.2617">21352 10935 333,'5'-2'0,"5"-1"192,-2 1-90,2 2-29,-1 2-17,-1 5-5,-4 4 6,-3 4-6,-1 1-3,0 7-12,-5-1-10,-1 4 0,3-1-3,-1-2-5,3-4-10,1 0-2,0-4-5,8-1 0,0-2-2,0-6 2,-1-2-2,-6-2 0,1-1 0,-1-1 2,-1 0 3,0 0 3,0-7-5,-1-2-2,-2-2 0,-2-4 2,3-2-2,0-4-4,2 0 4,0-5 0,7-1-1,3-3 1,1 0-4,7 0 5,-2 6-2,2 3-1,0 3 3,-2 9-2,-3 1-3,1 6 5,-2 2-2,-1 0 0,3 4 0,-4 7 1,0 4 0,0 0 0,-4 4 1,-3 4-1,0 1 0,-3-2 3,0 1-3,0-4 0,0-3 5,0-3-3,0-5 0,0-4-1,4-3-2,4-1 1,0-1 0,3-11 2,5-3 1,-1-4-3,6 0 0,3-3-1,0-1 0,1-2-2,1-1 2,1 3-2,-1 3-1,-3 5 4,-7 3 0,-3 8 0,-2 4 0,0 1 0,-2 10 0,2 3 0,5 9 10,-1 2-5,1 2 9,0 3-8,-5-2-8,-3-2 4,2 1 0,-5-4-4,-3-7-2,1 0-8,0-8-31,3-4-39,1-4-66,1-3-114,2-15-113</inkml:trace>
          <inkml:trace contextRef="#ctx0" brushRef="#br0" timeOffset="-32175.2172">22242 10954 444,'-15'3'0,"9"5"291,6-3-220,0 1-36,8 4-10,7-5 2,9-1-4,8-2 0,7 0-7,3-2-1,0 0-5,-5-2 0,-3-7-8,-11 2-2,-4 1 0,-11-4 0,-4 2 5,-4-1 0,-2 3 0,-6-5-5,-3 1 0,1 4 0,2-4 0,-5 2-2,2 5 0,-6-2-8,-2 2-2,-2 3-4,-6 0 3,-7 6 11,-5 7 2,2 4 0,1 7 0,7 5 32,14-2-3,12 3 9,11 4-8,20 3-3,15 0-5,11 0 2,6-4-14,7-4-5,6-6-4,-3-5-2,1-6-72,-5-10-139,-11-10-306</inkml:trace>
        </inkml:traceGroup>
      </inkml:traceGroup>
    </inkml:traceGroup>
    <inkml:traceGroup>
      <inkml:annotationXML>
        <emma:emma xmlns:emma="http://www.w3.org/2003/04/emma" version="1.0">
          <emma:interpretation id="{CFFE3B85-E9C5-4168-A3E9-6CEC1B6750CF}" emma:medium="tactile" emma:mode="ink">
            <msink:context xmlns:msink="http://schemas.microsoft.com/ink/2010/main" type="paragraph" rotatedBoundingBox="4771,16581 14341,16700 14321,18305 4751,18185" alignmentLevel="3"/>
          </emma:interpretation>
        </emma:emma>
      </inkml:annotationXML>
      <inkml:traceGroup>
        <inkml:annotationXML>
          <emma:emma xmlns:emma="http://www.w3.org/2003/04/emma" version="1.0">
            <emma:interpretation id="{48713507-EEC6-47F7-96D4-34BDCEDBCF67}" emma:medium="tactile" emma:mode="ink">
              <msink:context xmlns:msink="http://schemas.microsoft.com/ink/2010/main" type="line" rotatedBoundingBox="4771,16581 14341,16700 14321,18305 4751,18185"/>
            </emma:interpretation>
          </emma:emma>
        </inkml:annotationXML>
        <inkml:traceGroup>
          <inkml:annotationXML>
            <emma:emma xmlns:emma="http://www.w3.org/2003/04/emma" version="1.0">
              <emma:interpretation id="{1B831318-C5DA-451A-B7F0-1EE3524BBCED}" emma:medium="tactile" emma:mode="ink">
                <msink:context xmlns:msink="http://schemas.microsoft.com/ink/2010/main" type="inkWord" rotatedBoundingBox="4766,16981 8375,17026 8360,18230 4751,18185">
                  <msink:destinationLink direction="with" ref="{946546B4-9992-4CAC-A9A7-80253FE3ED84}"/>
                </msink:context>
              </emma:interpretation>
              <emma:one-of disjunction-type="recognition" id="oneOf15">
                <emma:interpretation id="interp75" emma:lang="en-US" emma:confidence="0">
                  <emma:literal>has-as</emma:literal>
                </emma:interpretation>
                <emma:interpretation id="interp76" emma:lang="en-US" emma:confidence="0">
                  <emma:literal>has-a</emma:literal>
                </emma:interpretation>
                <emma:interpretation id="interp77" emma:lang="en-US" emma:confidence="0">
                  <emma:literal>has-an</emma:literal>
                </emma:interpretation>
                <emma:interpretation id="interp78" emma:lang="en-US" emma:confidence="0">
                  <emma:literal>has-ad</emma:literal>
                </emma:interpretation>
                <emma:interpretation id="interp79" emma:lang="en-US" emma:confidence="0">
                  <emma:literal>has-am</emma:literal>
                </emma:interpretation>
              </emma:one-of>
            </emma:emma>
          </inkml:annotationXML>
          <inkml:trace contextRef="#ctx0" brushRef="#br0" timeOffset="-6700.67">3453 13755 8,'-3'0'0,"2"0"80,-3 0-52,3 0-1,1-4 6,0-1-4,0 1 2,0 0 6,0 1-5,0-2-3,0 1 7,0 2-2,0-1 1,0 0 12,0-1-4,-3-1 0,-4 2 8,-3 2-7,4 1-1,-1 0-5,-1 0-7,0 0-5,3 0-2,1 0-5,4 0-3,0 0-9,0 3-5,0 3-1,0-2 12,0 3 3,0 3-1,0 5 7,0 7 8,-7 4-6,-1 4 1,-3 3-8,-1 1-4,3-2-8,2 1 1,2 1-3,5 0-2,0-3 4,2-1-3,3-4-2,3-5 0,2-3 5,1-3-6,-3-6 2,-3-1 1,-4-2-2,-1-3 6,0-1-2,-1 0 1,-7-1 12,1 0-8,-1 0-5,0 1 4,0-2-7,5 0 1,0 0 4,1 0-3,2-4-4,0-1 2,0-2-2,3-1-7,0-2 8,2 0 0,3-3-2,-4 1 3,0 0 3,0 4-4,-4-1 0,0-1 4,0 5-4,0 2 0,0-1 5,0 4-6,0-3-1,6 0-8,4-5 5,1 1 8,5 1-4,-3-6-3,3 4 6,-1 0-2,0-3 0,-4 2 0,-1 0 2,-1 6-4,1-5 2,1 4-1,5-1-1,4-1 3,6 0-2,1 0-1,4 4 2,0-2 0,3 1 0,-4 3-7,-2 0 6,-5 0-3,-6 0 2,-4 3 0,-3 2 3,-2 1-2,-3-2 0,0 3 1,-4-2 0,1 4 1,-2 0 0,2 3 3,1-1-3,0-1-2,-1 1 1,1-1 0,4 1 0,-3-1 0,1-1 1,0 2-1,-2-1-1,-1 3 2,0-2-2,-1-1 2,1 0-1,1-2 0,0 4-2,-1-3 2,-1-1-31,1 0 5,5-4-9,2-2-15,4-1 3,5-2-15,5-3-38,-1-6-12,4-7-41,-2 0-74,-3-1-6</inkml:trace>
          <inkml:trace contextRef="#ctx0" brushRef="#br0" timeOffset="-6117.6117">4364 14039 131,'0'-2'0,"0"-6"173,0-2-66,-1 0-23,1 5-18,0-2-10,-2-1-15,2-1-1,-5 0-7,0 5-6,-4-3-8,-1 0-3,-5 6-9,-2-2-5,-3 2-2,-4 1 0,0 0 0,-2 0-2,3 4 3,0 4-1,6 1-4,2 4 4,2-1 0,7 2 0,2 2 0,4 3 3,7-1-4,6 2 2,3-3 5,3-3-3,7-5 3,-1 0-5,4-6 2,-3-3 0,-2 0-2,-2-7-2,-2 0 2,-7-3-1,-5 0 1,-6-1 2,-1 2 2,1 3-4,-2-4 2,0 6 0,-2-4-4,-1 3 2,1-1 1,1 5-4,1-2 1,0 3-2,0 0 0,0 0 1,0 4-5,0 7 6,0 2 2,1 2 12,3-1-4,0 2 3,0 1-6,7-2-7,0-3 1,1 0 0,5-3-23,-4-7-37,4 1-57,0-3-119,-1-5-62</inkml:trace>
          <inkml:trace contextRef="#ctx0" brushRef="#br0" timeOffset="-5556.5556">4859 13901 123,'0'-3'0,"0"-2"225,0 3-91,0-2-23,-1 1-44,-6 3-14,-1 0-10,-10 0-20,4 3-3,-4 6-2,-6-1-3,-1 5-3,-5-2-8,-3 5 1,1-2-1,4-2 0,6 0-1,2-2-1,7-1 2,5-4-2,7-2-3,1 1-5,1-1 2,12 5 3,2-3 2,8-4 4,-1 6-1,7-5-5,-4 7 2,4 2 4,-2 0-5,-4 7 0,-2-3 7,-8 1-9,-8 5 2,-5-3 0,-4 3 3,-13 0-3,-4-4 7,-5-3-4,-3-4 3,1 0-2,2-7-5,2 0 2,9-3-2,11 0-79,4-3-58,0-8-76,9-9-113</inkml:trace>
          <inkml:trace contextRef="#ctx0" brushRef="#br0" timeOffset="-5216.5216">5065 14059 300,'-10'0'0,"5"0"280,0 0-193,5 0-29,0 0-28,5 0-16,8-1 19,2-5-5,-1 3-15,2 3-5,-1 0-4,-2 0-1,0 2 0,3 1-4,-1-2 2,2 1 0,8-2-1,-4 0-18,5-5-62,-4 1-131,-2-13-162</inkml:trace>
          <inkml:trace contextRef="#ctx0" brushRef="#br0" timeOffset="-4511.4511">5825 14019 241,'0'-6'0,"2"1"206,-1-4-100,-1 4-47,0 0-29,-1-1-11,-3 5-7,0-2-5,-3 2-6,-6-3 1,2 3-2,-4 1 0,-4-2 0,1 2 2,-3 3-3,0 5 1,3 1 0,-1 1 14,-1 2-4,3 5 1,-3-1 0,7 5-4,7-1-1,3-8-6,3 6 0,0-8 1,6-2-1,7 1 1,3-8-1,4 1 5,-1-2-1,2 0-1,0-10-1,-2-3 2,1 0 1,-2 0-2,-5 5 2,-5-1 2,-3 3 2,-5-1 7,0 3-1,0 1-3,0 0 4,-2 0-4,0 0 4,2 3-3,0 0-2,0 2 0,0 10-7,0 1 7,4 4 0,5 5 3,7-3-7,2 4-8,3 1 0,-3-2-9,3 1-74,-6-13-70,-4-8-183</inkml:trace>
          <inkml:trace contextRef="#ctx0" brushRef="#br0" timeOffset="-8467.8467">6370 14247 327,'-14'-4'0,"4"2"234,2-4-138,0 2-30,5 3-11,1 1-6,2 0-15,0 0-6,0 0 4,-3 0-5,-2 0-3,-3 6 10,-7 3-13,1-2-3,-1-2 13,1 4-4,2-2-9,6 1-3,4 2-2,2 0-9,0-3 0,2 1 2,-1-2 0,9 0-3,1 3 4,1 0-2,9 4-1,3-1 6,2 2-6,8 2-2,0 4 1,3-2 0,4 0-2,-4 3 2,2-5-1,1 0 0,-3 1 2,4-4-3,1 1-2,-10-3 2,-1-2-1,-7 1-2,-6-1 4,-2-2-1,-3 1-1,0-1 0,-3 1-1,-1-4-2,3 4 4,-3-4-1,3 1 0,-6-1-4,-3-2 3,-3-2-6,0 3 5,-3-1 4,-8-1 0,-7 0 1,-5-1-2,1 0-2,-4 2 2,0 1 2,7 1-4,-4 2 2,3 0 2,3 3-4,-3 6 2,-2 3 2,-3 2-4,-5 2 2,-4 3 5,-4 2-5,-7 0 3,0 1 2,9-3 5,9-6-3,11-4-4,11-4-8,5-4-5,24-7-64,20-8-162,11-21-214</inkml:trace>
        </inkml:traceGroup>
        <inkml:traceGroup>
          <inkml:annotationXML>
            <emma:emma xmlns:emma="http://www.w3.org/2003/04/emma" version="1.0">
              <emma:interpretation id="{1E331A7E-017C-4D6E-B2E3-B3FDE829BB72}" emma:medium="tactile" emma:mode="ink">
                <msink:context xmlns:msink="http://schemas.microsoft.com/ink/2010/main" type="inkWord" rotatedBoundingBox="11174,16661 14341,16700 14324,18016 11157,17977"/>
              </emma:interpretation>
              <emma:one-of disjunction-type="recognition" id="oneOf16">
                <emma:interpretation id="interp80" emma:lang="en-US" emma:confidence="0">
                  <emma:literal>is-as</emma:literal>
                </emma:interpretation>
                <emma:interpretation id="interp81" emma:lang="en-US" emma:confidence="0">
                  <emma:literal>is-a</emma:literal>
                </emma:interpretation>
                <emma:interpretation id="interp82" emma:lang="en-US" emma:confidence="0">
                  <emma:literal>is-at</emma:literal>
                </emma:interpretation>
                <emma:interpretation id="interp83" emma:lang="en-US" emma:confidence="0">
                  <emma:literal>is-ah</emma:literal>
                </emma:interpretation>
                <emma:interpretation id="interp84" emma:lang="en-US" emma:confidence="0">
                  <emma:literal>is-ad</emma:literal>
                </emma:interpretation>
              </emma:one-of>
            </emma:emma>
          </inkml:annotationXML>
          <inkml:trace contextRef="#ctx0" brushRef="#br0" timeOffset="11628.1627">9776 14521 22,'0'0'0,"0"0"77,-7 0 8,2 0-43,-3-2 12,0 0 12,5 2 11,1-3-11,-3-1-5,4 3-4,1-2-13,-2 3-6,2 0 3,0-1 1,0 0-7,-1-2-10,1 3-15,0 0-5,0 0-8,0 2 6,0 0 2,-2-1-3,2 7 12,0-5-1,-5 1-2,3-3-2,2-1-1,-1 0-1,1 0 4,0 0-5,0 0-4,0 0 1,1 0-3,3 0 0,1 0-9,7 4 12,1-4 15,8 1-8,9 0-4,2 2 3,15-3 3,8 0 0,11-3 1,13-6-1,17 3 0,7-1 2,9 2-1,9-2-1,4 1-10,4 1 1,6 0-3,-1 2 0,-1-1 0,-4 0 0,-3-2-1,0-3 0,1 0 1,-3-1 0,4 1 1,-7 0-1,-1-4 0,-4-1 0,-6-2 3,-11 3-4,-13-2 1,-20 5 0,-22-1-6,-18 5 3,-18 1-5,-8 3 7,-15 0-2,-7 2-6,-9 0 0,-3 5 8,6 8-6,3-4-18,12 2-30,8-5-22,5-5-38,11-1-24,12 0-26,-2-3-87</inkml:trace>
          <inkml:trace contextRef="#ctx0" brushRef="#br0" timeOffset="12273.2272">12510 14049 307,'-21'-3'0,"0"3"244,-5 0-164,1 3-13,-2 7 7,1-1-29,5 4-11,0-1-3,6 1-5,7-2-8,2-1-5,6 0 0,0 0 0,0-4 2,3 1-1,8 0-3,-4-2-2,4 2 0,1 2 0,-3 4 1,6-1-1,-1 2-4,1 0-3,8 2 2,2 2 1,8 2-2,9 1-2,3 1-1,2-2 0,5-4 2,0 1-2,-5-6 0,-1-2-1,-5-7 3,-15 0-2,-10-2 0,-8 0 0,-8 0 1,0 0-1,-5 3 16,-8 1-8,-3-3-6,-2 3 1,-4 5 5,4-2-4,0 4 0,-1 4-1,-6 0-2,1 2 2,-10 1 4,0 1 3,0-1-3,-8 1 3,6 2-1,3-3-5,2-3-2,13 1-2,8 1 0,5 1-14,5 1-12,15-3-46,4-2-112,12-9-103,1-5-251</inkml:trace>
          <inkml:trace contextRef="#ctx0" brushRef="#br0" timeOffset="13194.3193">10429 13755 13,'-1'0'0,"-3"0"109,1 0-43,0 0-12,1-4-1,1 1 5,-1 2-7,-1 0 6,0 1 18,-1-1-15,1 0-8,1 1 0,2 0-13,-3 4-22,0 11-1,1 6 2,2 0-2,0 0-6,-1 6-1,-2-1 0,-4 0 1,-1 4 2,1-3-3,-2 0-1,2 2-3,4-1-3,-2-4-4,5 0 1,0-6 1,0-7-68,7-7-33,9-4-42,2-18-134</inkml:trace>
          <inkml:trace contextRef="#ctx0" brushRef="#br0" timeOffset="13356.3355">10450 13396 392,'-11'-4'0,"11"4"120,5 0-109,9 4-22,12 8-104,2-6-126</inkml:trace>
          <inkml:trace contextRef="#ctx0" brushRef="#br0" timeOffset="13894.3893">10970 13735 188,'-10'-3'0,"3"-2"235,1 4-136,-2 1-3,1 0-27,-1 0-17,-3 0-9,1 6-15,-1 3-4,-5 1-3,-5 1-1,-2 2-3,-8-1-5,-3 3 1,-1-1-5,-1 1 7,1 1-1,2-1-2,6-2 0,7-2-6,9-2 0,6-4-4,5 4-4,11 4-5,10-3 2,15 6 6,4-4-2,3-3 1,2 2 0,-3-2-20,-7 1-1,-4 1-4,-8-2 1,-12 3 7,-6 0 11,-5-3 3,-8 3 6,-10-3 2,-6 2-3,-8 2 0,-1-1-2,1 3 0,3-4 0,13-5-120,6-5-27,5-1-131</inkml:trace>
          <inkml:trace contextRef="#ctx0" brushRef="#br0" timeOffset="14594.4593">11240 13914 232,'-13'3'0,"1"-3"163,8 1-67,2 0-37,-1-1-4,3 2-21,0-1-12,3 2 30,10-3 4,-3 0-13,4 0-2,-3 0-6,-2 2-12,0 3-16,4 2-4,5 0-3,3 0 0,7-2-3,7-1-20,2 1-49,7-5-54,-2 0-88,-10-5-209</inkml:trace>
          <inkml:trace contextRef="#ctx0" brushRef="#br0" timeOffset="15161.516">11879 13926 271,'-5'-7'0,"-2"-1"209,4 4-150,-5-1-5,0 3-18,0 2-12,-3-2-2,2 2-12,1 0-3,-8 2-4,2 8 4,1 6-1,-10-3-2,7 6-1,-2 0 1,2-1-3,5 5 2,7-4-2,3-4-2,1 0 1,11-3 0,0-4-2,7-4 2,5-4 0,3 0 0,4-10 4,3-2 0,-4 0-4,-3 0 0,-4-2 2,-9 5-2,-6 0 0,-4 3 4,-3 2 2,0-1 4,0 4 3,-2-1 1,-1 2-8,-2 0-3,-3 2-4,8 4 2,-1-1-1,-3-1 0,4-1 0,0 0 1,0 1-1,0 2 0,0-1 3,0 1-1,0-6 0,2 4-1,-2 1 2,0-1 0,0 5 0,0-1-1,2 1-2,7 1 0,3 0-3,4 4 3,7 2 0,-4-3-13,10 3-46,2-4-63,-10-7-183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08:35.59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6622BEF4-DAD5-4A09-A075-05879AE3E723}" emma:medium="tactile" emma:mode="ink">
          <msink:context xmlns:msink="http://schemas.microsoft.com/ink/2010/main" type="inkDrawing" rotatedBoundingBox="12962,8473 17664,5016 17800,5200 13097,8657" semanticType="callout" shapeName="Other">
            <msink:sourceLink direction="with" ref="{F34A059E-680F-49E1-946E-35A35DBD6E29}"/>
            <msink:sourceLink direction="with" ref="{AA6643BC-3D5B-4AC4-8685-D3D45B406B61}"/>
            <msink:sourceLink direction="with" ref="{FFE827DE-5017-4C7C-A445-8DF16C20CECB}"/>
          </msink:context>
        </emma:interpretation>
      </emma:emma>
    </inkml:annotationXML>
    <inkml:trace contextRef="#ctx0" brushRef="#br0">4799-3 197,'-16'-11'0,"-3"8"120,-2 3-60,-3 10-17,-2 10-4,0 6-2,-3 6-9,-7 4-1,1 4 2,-9 2-8,-8-1-4,-3 7-1,-11 2-2,-9 7-2,-6 3-6,-6 5-1,-13 4 1,-9 10 0,-12 6 4,-13 7-5,-5 7 1,-12 7-2,-6 9 0,-3 8 0,-10 9 2,2 5-1,3 1 4,-2-1 1,2-5-3,-8-3-5,-6-7-1,-1-2 1,2-3 1,7-2 9,4-4 16,2-3 7,11-2-6,12-6-6,16-5 2,26-9-5,20-11-2,19-8-5,19-13-5,11-14-5,13-17-5,12-11 2,1-7 0,0-5-30,2-5-14,-10-9-22,-10-3-88,-3-3 34,-8 0 33,-1 6 5,2 7-23,4-2 4,11 4 15,14-4 20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</inkml:traceFormat>
        <inkml:channelProperties>
          <inkml:channelProperty channel="X" name="resolution" value="1100.44995" units="1/cm"/>
          <inkml:channelProperty channel="Y" name="resolution" value="1936.12598" units="1/cm"/>
          <inkml:channelProperty channel="F" name="resolution" value="5.68611" units="1/cm"/>
        </inkml:channelProperties>
      </inkml:inkSource>
      <inkml:timestamp xml:id="ts0" timeString="2018-01-19T20:05:23.02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F507CFD1-B3A9-4228-BED0-39DF6E97172A}" emma:medium="tactile" emma:mode="ink">
          <msink:context xmlns:msink="http://schemas.microsoft.com/ink/2010/main" type="writingRegion" rotatedBoundingBox="19147,1251 21853,1251 21853,2638 19147,2638"/>
        </emma:interpretation>
      </emma:emma>
    </inkml:annotationXML>
    <inkml:traceGroup>
      <inkml:annotationXML>
        <emma:emma xmlns:emma="http://www.w3.org/2003/04/emma" version="1.0">
          <emma:interpretation id="{F4DBA728-7D7D-4F65-B707-A680A1265E1E}" emma:medium="tactile" emma:mode="ink">
            <msink:context xmlns:msink="http://schemas.microsoft.com/ink/2010/main" type="paragraph" rotatedBoundingBox="19147,1251 21853,1251 21853,2638 19147,26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95C3E94-AED4-4B64-8E7C-E03EE4D09441}" emma:medium="tactile" emma:mode="ink">
              <msink:context xmlns:msink="http://schemas.microsoft.com/ink/2010/main" type="line" rotatedBoundingBox="19147,1251 21853,1251 21853,2638 19147,2638"/>
            </emma:interpretation>
          </emma:emma>
        </inkml:annotationXML>
        <inkml:traceGroup>
          <inkml:annotationXML>
            <emma:emma xmlns:emma="http://www.w3.org/2003/04/emma" version="1.0">
              <emma:interpretation id="{46E26A18-4AC9-497B-A431-1260C089C30A}" emma:medium="tactile" emma:mode="ink">
                <msink:context xmlns:msink="http://schemas.microsoft.com/ink/2010/main" type="inkWord" rotatedBoundingBox="19147,1251 21853,1251 21853,2638 19147,2638"/>
              </emma:interpretation>
              <emma:one-of disjunction-type="recognition" id="oneOf0">
                <emma:interpretation id="interp0" emma:lang="en-US" emma:confidence="1">
                  <emma:literal>cell</emma:literal>
                </emma:interpretation>
                <emma:interpretation id="interp1" emma:lang="en-US" emma:confidence="0">
                  <emma:literal>Cell</emma:literal>
                </emma:interpretation>
                <emma:interpretation id="interp2" emma:lang="en-US" emma:confidence="0">
                  <emma:literal>call</emma:literal>
                </emma:interpretation>
                <emma:interpretation id="interp3" emma:lang="en-US" emma:confidence="0">
                  <emma:literal>•ell</emma:literal>
                </emma:interpretation>
                <emma:interpretation id="interp4" emma:lang="en-US" emma:confidence="0">
                  <emma:literal>Celt</emma:literal>
                </emma:interpretation>
              </emma:one-of>
            </emma:emma>
          </inkml:annotationXML>
          <inkml:trace contextRef="#ctx0" brushRef="#br0">16716-135 123,'6'-9'0,"2"2"135,2 0-84,-5-2-5,0 3 5,-2-2-9,-1 0-9,1 0-2,0 3-5,-3-4 1,0 4 5,0-6-4,0 7-3,0-4 1,-8 1-6,-5 2-5,0 1-2,-3-1-1,-5 1 0,0-1-3,-3 4-4,-4-5-5,-1 2 0,-2 3 6,-1 1-5,1 0 0,1 0 0,-1 3-1,0 8 0,2 1 2,0 2-2,6 2 4,5 3 3,1 6 0,0 0 3,1 7-1,0 4 2,6 5 3,6-1 4,-1 7-3,5-5 5,0-2 1,3-2-2,7-2 4,6-2 1,-2-3-4,11-2 3,2-5-6,7-3-6,10-8-6,3-2-2,6-3-2,4-7-2,1-1-19,0-1-51,0-9-88,-4-3-48,-11-7-127</inkml:trace>
          <inkml:trace contextRef="#ctx0" brushRef="#br0" timeOffset="656.0656">17281 13 274,'-4'-3'0,"3"3"177,-3-2-91,4 2-38,0 0-14,2 2-24,9 4 19,4 0 0,4-2-2,7-4-5,5 0-3,9-4 2,6-10-9,-6-5-4,7 1 2,-6-6-1,-8 2-2,-2 2-6,-10 1-2,-8 3 2,-6-1 1,-7 1-1,0 2 1,-13-1-1,-5 1 0,-6 4-2,-2-3 1,-7 8 0,-2 2 0,-1 3 0,-4 6 0,-2 5 0,0 5 0,-2 0 0,2 4 0,3 1 0,2 0 0,8 4 7,6 1 10,10 3 9,5 4 4,3 0 1,5 1-5,10 0-5,6 0 0,7-1-4,-2-3-1,6-3-1,9-3-3,1-8-5,12-2-2,4-10-1,2 1-4,8-5 0,-1 0 0,-3-8-44,-2-1-68,-4-2-45,-9-2-66,-5-9-212</inkml:trace>
          <inkml:trace contextRef="#ctx0" brushRef="#br0" timeOffset="1000.1">18306-899 303,'-11'0'0,"6"2"130,-3 19-72,-2 14 8,0 12 6,4 9-24,4 9-6,2 5-4,0 5-15,2 2-7,1 2-6,-3-1-1,0-3-1,2 0-2,-2-9 0,0-5-2,5-9-3,3-3-2,0-6 0,6-8-15,4-8-34,2-7-38,2-8-67,-1-12-46,-3-3-85</inkml:trace>
          <inkml:trace contextRef="#ctx0" brushRef="#br0" timeOffset="1289.1289">18832-883 378,'-2'-3'0,"2"3"154,5 5-118,2 9 27,-1 7 3,1 8-24,1 8-3,-2 7 5,1 8-6,-1 7-10,-1 8-2,-5 6-2,0 5-5,0 5 4,-11-2-6,1 2-5,0-2 2,5-1-10,7 1 0,-2-3-5,2-7 2,7-2-2,1-6-55,6-11-42,4-6-47,-6-19-183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2F88-0B00-442E-B97B-44468CA7019C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DCBF-EF6A-4FA1-BCD8-6225CFE50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2F88-0B00-442E-B97B-44468CA7019C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DCBF-EF6A-4FA1-BCD8-6225CFE50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0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2F88-0B00-442E-B97B-44468CA7019C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DCBF-EF6A-4FA1-BCD8-6225CFE50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1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2F88-0B00-442E-B97B-44468CA7019C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DCBF-EF6A-4FA1-BCD8-6225CFE50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7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2F88-0B00-442E-B97B-44468CA7019C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DCBF-EF6A-4FA1-BCD8-6225CFE50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9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2F88-0B00-442E-B97B-44468CA7019C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DCBF-EF6A-4FA1-BCD8-6225CFE50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4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2F88-0B00-442E-B97B-44468CA7019C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DCBF-EF6A-4FA1-BCD8-6225CFE50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2F88-0B00-442E-B97B-44468CA7019C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DCBF-EF6A-4FA1-BCD8-6225CFE50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9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2F88-0B00-442E-B97B-44468CA7019C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DCBF-EF6A-4FA1-BCD8-6225CFE50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6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2F88-0B00-442E-B97B-44468CA7019C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DCBF-EF6A-4FA1-BCD8-6225CFE50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1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2F88-0B00-442E-B97B-44468CA7019C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DCBF-EF6A-4FA1-BCD8-6225CFE50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9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42F88-0B00-442E-B97B-44468CA7019C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0DCBF-EF6A-4FA1-BCD8-6225CFE50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2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7.emf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0.emf"/><Relationship Id="rId3" Type="http://schemas.openxmlformats.org/officeDocument/2006/relationships/image" Target="../media/image2.emf"/><Relationship Id="rId21" Type="http://schemas.openxmlformats.org/officeDocument/2006/relationships/image" Target="../media/image11.emf"/><Relationship Id="rId34" Type="http://schemas.openxmlformats.org/officeDocument/2006/relationships/customXml" Target="../ink/ink17.xml"/><Relationship Id="rId7" Type="http://schemas.openxmlformats.org/officeDocument/2006/relationships/image" Target="../media/image4.emf"/><Relationship Id="rId12" Type="http://schemas.openxmlformats.org/officeDocument/2006/relationships/customXml" Target="../ink/ink6.xml"/><Relationship Id="rId17" Type="http://schemas.openxmlformats.org/officeDocument/2006/relationships/image" Target="../media/image9.emf"/><Relationship Id="rId25" Type="http://schemas.openxmlformats.org/officeDocument/2006/relationships/image" Target="../media/image13.emf"/><Relationship Id="rId33" Type="http://schemas.openxmlformats.org/officeDocument/2006/relationships/image" Target="../media/image17.emf"/><Relationship Id="rId38" Type="http://schemas.openxmlformats.org/officeDocument/2006/relationships/customXml" Target="../ink/ink19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5.emf"/><Relationship Id="rId41" Type="http://schemas.openxmlformats.org/officeDocument/2006/relationships/image" Target="../media/image21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6.emf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9.emf"/><Relationship Id="rId40" Type="http://schemas.openxmlformats.org/officeDocument/2006/relationships/customXml" Target="../ink/ink20.xml"/><Relationship Id="rId5" Type="http://schemas.openxmlformats.org/officeDocument/2006/relationships/image" Target="../media/image3.emf"/><Relationship Id="rId15" Type="http://schemas.openxmlformats.org/officeDocument/2006/relationships/image" Target="../media/image8.emf"/><Relationship Id="rId23" Type="http://schemas.openxmlformats.org/officeDocument/2006/relationships/image" Target="../media/image12.emf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10.emf"/><Relationship Id="rId31" Type="http://schemas.openxmlformats.org/officeDocument/2006/relationships/image" Target="../media/image16.emf"/><Relationship Id="rId4" Type="http://schemas.openxmlformats.org/officeDocument/2006/relationships/customXml" Target="../ink/ink2.xml"/><Relationship Id="rId9" Type="http://schemas.openxmlformats.org/officeDocument/2006/relationships/image" Target="../media/image5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4.emf"/><Relationship Id="rId30" Type="http://schemas.openxmlformats.org/officeDocument/2006/relationships/customXml" Target="../ink/ink15.xml"/><Relationship Id="rId35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38" y="762000"/>
            <a:ext cx="8407743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54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40" name="Ink 139"/>
              <p14:cNvContentPartPr/>
              <p14:nvPr/>
            </p14:nvContentPartPr>
            <p14:xfrm>
              <a:off x="1410339" y="6399235"/>
              <a:ext cx="1558440" cy="75600"/>
            </p14:xfrm>
          </p:contentPart>
        </mc:Choice>
        <mc:Fallback>
          <p:pic>
            <p:nvPicPr>
              <p:cNvPr id="140" name="Ink 13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0259" y="6387715"/>
                <a:ext cx="1580040" cy="9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66" name="Ink 165"/>
              <p14:cNvContentPartPr/>
              <p14:nvPr/>
            </p14:nvContentPartPr>
            <p14:xfrm>
              <a:off x="4111419" y="1150435"/>
              <a:ext cx="541080" cy="1747440"/>
            </p14:xfrm>
          </p:contentPart>
        </mc:Choice>
        <mc:Fallback>
          <p:pic>
            <p:nvPicPr>
              <p:cNvPr id="166" name="Ink 16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05299" y="1142515"/>
                <a:ext cx="555840" cy="176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82" name="Ink 181"/>
              <p14:cNvContentPartPr/>
              <p14:nvPr/>
            </p14:nvContentPartPr>
            <p14:xfrm>
              <a:off x="2762139" y="484435"/>
              <a:ext cx="3283920" cy="1220400"/>
            </p14:xfrm>
          </p:contentPart>
        </mc:Choice>
        <mc:Fallback>
          <p:pic>
            <p:nvPicPr>
              <p:cNvPr id="182" name="Ink 18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53859" y="475075"/>
                <a:ext cx="3296880" cy="123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92" name="Ink 191"/>
              <p14:cNvContentPartPr/>
              <p14:nvPr/>
            </p14:nvContentPartPr>
            <p14:xfrm>
              <a:off x="4330659" y="2694475"/>
              <a:ext cx="2013120" cy="807840"/>
            </p14:xfrm>
          </p:contentPart>
        </mc:Choice>
        <mc:Fallback>
          <p:pic>
            <p:nvPicPr>
              <p:cNvPr id="192" name="Ink 19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322019" y="2687275"/>
                <a:ext cx="2028960" cy="82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99" name="Ink 198"/>
              <p14:cNvContentPartPr/>
              <p14:nvPr/>
            </p14:nvContentPartPr>
            <p14:xfrm>
              <a:off x="4314099" y="2759635"/>
              <a:ext cx="1486800" cy="754920"/>
            </p14:xfrm>
          </p:contentPart>
        </mc:Choice>
        <mc:Fallback>
          <p:pic>
            <p:nvPicPr>
              <p:cNvPr id="199" name="Ink 19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04739" y="2752795"/>
                <a:ext cx="1501200" cy="77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04" name="Ink 203"/>
              <p14:cNvContentPartPr/>
              <p14:nvPr/>
            </p14:nvContentPartPr>
            <p14:xfrm>
              <a:off x="4454859" y="833995"/>
              <a:ext cx="2095560" cy="1955520"/>
            </p14:xfrm>
          </p:contentPart>
        </mc:Choice>
        <mc:Fallback>
          <p:pic>
            <p:nvPicPr>
              <p:cNvPr id="204" name="Ink 20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46939" y="828235"/>
                <a:ext cx="2108520" cy="196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14" name="Ink 213"/>
              <p14:cNvContentPartPr/>
              <p14:nvPr/>
            </p14:nvContentPartPr>
            <p14:xfrm>
              <a:off x="507819" y="1057555"/>
              <a:ext cx="8218800" cy="5503680"/>
            </p14:xfrm>
          </p:contentPart>
        </mc:Choice>
        <mc:Fallback>
          <p:pic>
            <p:nvPicPr>
              <p:cNvPr id="214" name="Ink 21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98099" y="1048555"/>
                <a:ext cx="8233920" cy="552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15" name="Ink 214"/>
              <p14:cNvContentPartPr/>
              <p14:nvPr/>
            </p14:nvContentPartPr>
            <p14:xfrm>
              <a:off x="4667259" y="1855315"/>
              <a:ext cx="1728000" cy="1238400"/>
            </p14:xfrm>
          </p:contentPart>
        </mc:Choice>
        <mc:Fallback>
          <p:pic>
            <p:nvPicPr>
              <p:cNvPr id="215" name="Ink 214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664379" y="1849915"/>
                <a:ext cx="1735200" cy="125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18" name="Ink 217"/>
              <p14:cNvContentPartPr/>
              <p14:nvPr/>
            </p14:nvContentPartPr>
            <p14:xfrm>
              <a:off x="6893499" y="450955"/>
              <a:ext cx="974160" cy="499320"/>
            </p14:xfrm>
          </p:contentPart>
        </mc:Choice>
        <mc:Fallback>
          <p:pic>
            <p:nvPicPr>
              <p:cNvPr id="218" name="Ink 21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883779" y="445555"/>
                <a:ext cx="989640" cy="51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31" name="Ink 230"/>
              <p14:cNvContentPartPr/>
              <p14:nvPr/>
            </p14:nvContentPartPr>
            <p14:xfrm>
              <a:off x="6439539" y="2440315"/>
              <a:ext cx="2118240" cy="2019960"/>
            </p14:xfrm>
          </p:contentPart>
        </mc:Choice>
        <mc:Fallback>
          <p:pic>
            <p:nvPicPr>
              <p:cNvPr id="231" name="Ink 230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431619" y="2430955"/>
                <a:ext cx="2133360" cy="20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37" name="Ink 236"/>
              <p14:cNvContentPartPr/>
              <p14:nvPr/>
            </p14:nvContentPartPr>
            <p14:xfrm>
              <a:off x="5244699" y="3949075"/>
              <a:ext cx="3062520" cy="871920"/>
            </p14:xfrm>
          </p:contentPart>
        </mc:Choice>
        <mc:Fallback>
          <p:pic>
            <p:nvPicPr>
              <p:cNvPr id="237" name="Ink 23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234619" y="3940795"/>
                <a:ext cx="3079080" cy="88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46" name="Ink 245"/>
              <p14:cNvContentPartPr/>
              <p14:nvPr/>
            </p14:nvContentPartPr>
            <p14:xfrm>
              <a:off x="166539" y="340075"/>
              <a:ext cx="2010240" cy="2878200"/>
            </p14:xfrm>
          </p:contentPart>
        </mc:Choice>
        <mc:Fallback>
          <p:pic>
            <p:nvPicPr>
              <p:cNvPr id="246" name="Ink 24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57899" y="329995"/>
                <a:ext cx="2024640" cy="289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49" name="Ink 248"/>
              <p14:cNvContentPartPr/>
              <p14:nvPr/>
            </p14:nvContentPartPr>
            <p14:xfrm>
              <a:off x="1054659" y="482275"/>
              <a:ext cx="1431720" cy="535320"/>
            </p14:xfrm>
          </p:contentPart>
        </mc:Choice>
        <mc:Fallback>
          <p:pic>
            <p:nvPicPr>
              <p:cNvPr id="249" name="Ink 248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44219" y="475435"/>
                <a:ext cx="1448280" cy="54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59" name="Ink 258"/>
              <p14:cNvContentPartPr/>
              <p14:nvPr/>
            </p14:nvContentPartPr>
            <p14:xfrm>
              <a:off x="1001019" y="2752075"/>
              <a:ext cx="919800" cy="330120"/>
            </p14:xfrm>
          </p:contentPart>
        </mc:Choice>
        <mc:Fallback>
          <p:pic>
            <p:nvPicPr>
              <p:cNvPr id="259" name="Ink 258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97419" y="2746675"/>
                <a:ext cx="928080" cy="34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60" name="Ink 259"/>
              <p14:cNvContentPartPr/>
              <p14:nvPr/>
            </p14:nvContentPartPr>
            <p14:xfrm>
              <a:off x="1622379" y="2446075"/>
              <a:ext cx="3508200" cy="2084760"/>
            </p14:xfrm>
          </p:contentPart>
        </mc:Choice>
        <mc:Fallback>
          <p:pic>
            <p:nvPicPr>
              <p:cNvPr id="260" name="Ink 259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612659" y="2441395"/>
                <a:ext cx="3526200" cy="209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62" name="Ink 261"/>
              <p14:cNvContentPartPr/>
              <p14:nvPr/>
            </p14:nvContentPartPr>
            <p14:xfrm>
              <a:off x="710499" y="346195"/>
              <a:ext cx="1997280" cy="848160"/>
            </p14:xfrm>
          </p:contentPart>
        </mc:Choice>
        <mc:Fallback>
          <p:pic>
            <p:nvPicPr>
              <p:cNvPr id="262" name="Ink 261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03299" y="339355"/>
                <a:ext cx="2009880" cy="86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63" name="Ink 262"/>
              <p14:cNvContentPartPr/>
              <p14:nvPr/>
            </p14:nvContentPartPr>
            <p14:xfrm>
              <a:off x="1136739" y="393355"/>
              <a:ext cx="380880" cy="221760"/>
            </p14:xfrm>
          </p:contentPart>
        </mc:Choice>
        <mc:Fallback>
          <p:pic>
            <p:nvPicPr>
              <p:cNvPr id="263" name="Ink 262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133859" y="383995"/>
                <a:ext cx="393120" cy="24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64" name="Ink 263"/>
              <p14:cNvContentPartPr/>
              <p14:nvPr/>
            </p14:nvContentPartPr>
            <p14:xfrm>
              <a:off x="517179" y="1180315"/>
              <a:ext cx="635400" cy="277200"/>
            </p14:xfrm>
          </p:contentPart>
        </mc:Choice>
        <mc:Fallback>
          <p:pic>
            <p:nvPicPr>
              <p:cNvPr id="264" name="Ink 263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07099" y="1174915"/>
                <a:ext cx="65088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65" name="Ink 264"/>
              <p14:cNvContentPartPr/>
              <p14:nvPr/>
            </p14:nvContentPartPr>
            <p14:xfrm>
              <a:off x="3471699" y="1217755"/>
              <a:ext cx="105480" cy="83160"/>
            </p14:xfrm>
          </p:contentPart>
        </mc:Choice>
        <mc:Fallback>
          <p:pic>
            <p:nvPicPr>
              <p:cNvPr id="265" name="Ink 264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463779" y="1211635"/>
                <a:ext cx="117000" cy="9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66" name="Ink 265"/>
              <p14:cNvContentPartPr/>
              <p14:nvPr/>
            </p14:nvContentPartPr>
            <p14:xfrm>
              <a:off x="1896699" y="1071595"/>
              <a:ext cx="866520" cy="688680"/>
            </p14:xfrm>
          </p:contentPart>
        </mc:Choice>
        <mc:Fallback>
          <p:pic>
            <p:nvPicPr>
              <p:cNvPr id="266" name="Ink 265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891299" y="1064755"/>
                <a:ext cx="874440" cy="70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435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Neller</dc:creator>
  <cp:lastModifiedBy>Todd Neller</cp:lastModifiedBy>
  <cp:revision>6</cp:revision>
  <dcterms:created xsi:type="dcterms:W3CDTF">2018-01-19T18:44:40Z</dcterms:created>
  <dcterms:modified xsi:type="dcterms:W3CDTF">2018-01-19T22:28:21Z</dcterms:modified>
</cp:coreProperties>
</file>